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088" r:id="rId1"/>
  </p:sldMasterIdLst>
  <p:notesMasterIdLst>
    <p:notesMasterId r:id="rId24"/>
  </p:notesMasterIdLst>
  <p:sldIdLst>
    <p:sldId id="268" r:id="rId2"/>
    <p:sldId id="280" r:id="rId3"/>
    <p:sldId id="270" r:id="rId4"/>
    <p:sldId id="271" r:id="rId5"/>
    <p:sldId id="273" r:id="rId6"/>
    <p:sldId id="279" r:id="rId7"/>
    <p:sldId id="274" r:id="rId8"/>
    <p:sldId id="275" r:id="rId9"/>
    <p:sldId id="276" r:id="rId10"/>
    <p:sldId id="277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</p:sldIdLst>
  <p:sldSz cx="10693400" cy="7562850"/>
  <p:notesSz cx="10693400" cy="7562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358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49B61-4FA6-4778-A256-20CE4C03A2D5}" type="datetimeFigureOut">
              <a:rPr lang="it-IT" smtClean="0"/>
              <a:t>29/05/2024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CFF15-922E-42C5-BDE5-A69F674A83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934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FF15-922E-42C5-BDE5-A69F674A830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0729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FF15-922E-42C5-BDE5-A69F674A8306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08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FF15-922E-42C5-BDE5-A69F674A830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97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FF15-922E-42C5-BDE5-A69F674A830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270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FF15-922E-42C5-BDE5-A69F674A830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18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FF15-922E-42C5-BDE5-A69F674A830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241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FF15-922E-42C5-BDE5-A69F674A8306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3495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FF15-922E-42C5-BDE5-A69F674A8306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2235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FF15-922E-42C5-BDE5-A69F674A830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0760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CFF15-922E-42C5-BDE5-A69F674A8306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888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900" y="-9338"/>
            <a:ext cx="10723576" cy="7581526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169" y="2651667"/>
            <a:ext cx="6814024" cy="1815505"/>
          </a:xfrm>
        </p:spPr>
        <p:txBody>
          <a:bodyPr anchor="b">
            <a:noAutofit/>
          </a:bodyPr>
          <a:lstStyle>
            <a:lvl1pPr algn="r">
              <a:defRPr sz="5955">
                <a:solidFill>
                  <a:schemeClr val="accent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169" y="4467170"/>
            <a:ext cx="6814024" cy="120963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69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4"/>
            <a:ext cx="7423299" cy="3753414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3" y="4929858"/>
            <a:ext cx="7423299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15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645" y="4005510"/>
            <a:ext cx="6338160" cy="42015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29858"/>
            <a:ext cx="7423300" cy="1732422"/>
          </a:xfrm>
        </p:spPr>
        <p:txBody>
          <a:bodyPr anchor="ctr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84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130553"/>
            <a:ext cx="7423300" cy="2862216"/>
          </a:xfrm>
        </p:spPr>
        <p:txBody>
          <a:bodyPr anchor="b">
            <a:normAutofit/>
          </a:bodyPr>
          <a:lstStyle>
            <a:lvl1pPr algn="l">
              <a:defRPr sz="4852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681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185" y="672253"/>
            <a:ext cx="7101080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64504" y="871611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91060" y="3183230"/>
            <a:ext cx="534809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/>
          <a:p>
            <a:pPr lvl="0"/>
            <a:r>
              <a:rPr lang="en-US" sz="882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8761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201" y="672253"/>
            <a:ext cx="7415991" cy="3333256"/>
          </a:xfrm>
        </p:spPr>
        <p:txBody>
          <a:bodyPr anchor="ctr">
            <a:normAutofit/>
          </a:bodyPr>
          <a:lstStyle>
            <a:lvl1pPr algn="l">
              <a:defRPr sz="4852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890" y="4425668"/>
            <a:ext cx="7423301" cy="56710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7">
                <a:solidFill>
                  <a:schemeClr val="accent1"/>
                </a:solidFill>
              </a:defRPr>
            </a:lvl1pPr>
            <a:lvl2pPr marL="504200" indent="0">
              <a:buFontTx/>
              <a:buNone/>
              <a:defRPr/>
            </a:lvl2pPr>
            <a:lvl3pPr marL="1008400" indent="0">
              <a:buFontTx/>
              <a:buNone/>
              <a:defRPr/>
            </a:lvl3pPr>
            <a:lvl4pPr marL="1512600" indent="0">
              <a:buFontTx/>
              <a:buNone/>
              <a:defRPr/>
            </a:lvl4pPr>
            <a:lvl5pPr marL="2016801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1669511"/>
          </a:xfrm>
        </p:spPr>
        <p:txBody>
          <a:bodyPr anchor="t">
            <a:normAutofit/>
          </a:bodyPr>
          <a:lstStyle>
            <a:lvl1pPr marL="0" indent="0" algn="l">
              <a:buNone/>
              <a:defRPr sz="19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74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10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0134" y="672254"/>
            <a:ext cx="1144666" cy="5791183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892" y="672254"/>
            <a:ext cx="6075294" cy="5791183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11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780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820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2978458"/>
            <a:ext cx="7423300" cy="2014313"/>
          </a:xfrm>
        </p:spPr>
        <p:txBody>
          <a:bodyPr anchor="b"/>
          <a:lstStyle>
            <a:lvl1pPr algn="l">
              <a:defRPr sz="4411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4992769"/>
            <a:ext cx="7423300" cy="948830"/>
          </a:xfrm>
        </p:spPr>
        <p:txBody>
          <a:bodyPr anchor="t"/>
          <a:lstStyle>
            <a:lvl1pPr marL="0" indent="0" algn="l">
              <a:buNone/>
              <a:defRPr sz="220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85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9" cy="145654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894" y="2382650"/>
            <a:ext cx="3611372" cy="4279629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819" y="2382651"/>
            <a:ext cx="3611373" cy="4279630"/>
          </a:xfrm>
        </p:spPr>
        <p:txBody>
          <a:bodyPr>
            <a:normAutofit/>
          </a:bodyPr>
          <a:lstStyle>
            <a:lvl1pPr>
              <a:defRPr sz="1985"/>
            </a:lvl1pPr>
            <a:lvl2pPr>
              <a:defRPr sz="1764"/>
            </a:lvl2pPr>
            <a:lvl3pPr>
              <a:defRPr sz="1544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21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92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821" y="2383084"/>
            <a:ext cx="3614369" cy="635489"/>
          </a:xfrm>
        </p:spPr>
        <p:txBody>
          <a:bodyPr anchor="b">
            <a:noAutofit/>
          </a:bodyPr>
          <a:lstStyle>
            <a:lvl1pPr marL="0" indent="0">
              <a:buNone/>
              <a:defRPr sz="2647" b="0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821" y="3018575"/>
            <a:ext cx="3614369" cy="364370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25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672253"/>
            <a:ext cx="7423299" cy="145654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60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33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1652627"/>
            <a:ext cx="3262963" cy="1409864"/>
          </a:xfrm>
        </p:spPr>
        <p:txBody>
          <a:bodyPr anchor="b">
            <a:normAutofit/>
          </a:bodyPr>
          <a:lstStyle>
            <a:lvl1pPr>
              <a:defRPr sz="2206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408" y="567848"/>
            <a:ext cx="3959782" cy="609443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3062490"/>
            <a:ext cx="3262963" cy="2850073"/>
          </a:xfrm>
        </p:spPr>
        <p:txBody>
          <a:bodyPr>
            <a:normAutofit/>
          </a:bodyPr>
          <a:lstStyle>
            <a:lvl1pPr marL="0" indent="0">
              <a:buNone/>
              <a:defRPr sz="1544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7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2" y="5293995"/>
            <a:ext cx="7423299" cy="624986"/>
          </a:xfrm>
        </p:spPr>
        <p:txBody>
          <a:bodyPr anchor="b">
            <a:normAutofit/>
          </a:bodyPr>
          <a:lstStyle>
            <a:lvl1pPr algn="l">
              <a:defRPr sz="2647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892" y="672254"/>
            <a:ext cx="7423299" cy="424097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4200" indent="0">
              <a:buNone/>
              <a:defRPr sz="1764"/>
            </a:lvl2pPr>
            <a:lvl3pPr marL="1008400" indent="0">
              <a:buNone/>
              <a:defRPr sz="1764"/>
            </a:lvl3pPr>
            <a:lvl4pPr marL="1512600" indent="0">
              <a:buNone/>
              <a:defRPr sz="1764"/>
            </a:lvl4pPr>
            <a:lvl5pPr marL="2016801" indent="0">
              <a:buNone/>
              <a:defRPr sz="1764"/>
            </a:lvl5pPr>
            <a:lvl6pPr marL="2521001" indent="0">
              <a:buNone/>
              <a:defRPr sz="1764"/>
            </a:lvl6pPr>
            <a:lvl7pPr marL="3025201" indent="0">
              <a:buNone/>
              <a:defRPr sz="1764"/>
            </a:lvl7pPr>
            <a:lvl8pPr marL="3529401" indent="0">
              <a:buNone/>
              <a:defRPr sz="1764"/>
            </a:lvl8pPr>
            <a:lvl9pPr marL="4033601" indent="0">
              <a:buNone/>
              <a:defRPr sz="1764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892" y="5918981"/>
            <a:ext cx="7423299" cy="743299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745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1" y="-9338"/>
            <a:ext cx="10723578" cy="758152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893" y="672253"/>
            <a:ext cx="7423298" cy="14565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892" y="2382651"/>
            <a:ext cx="7423299" cy="4279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1149" y="6662281"/>
            <a:ext cx="80005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893" y="6662281"/>
            <a:ext cx="540631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6690" y="6662281"/>
            <a:ext cx="59950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26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</p:sldLayoutIdLst>
  <p:txStyles>
    <p:titleStyle>
      <a:lvl1pPr algn="l" defTabSz="504200" rtl="0" eaLnBrk="1" latinLnBrk="0" hangingPunct="1">
        <a:spcBef>
          <a:spcPct val="0"/>
        </a:spcBef>
        <a:buNone/>
        <a:defRPr sz="397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8150" indent="-37815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9325" indent="-315125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0500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4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89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31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73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815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5701" indent="-252100" algn="l" defTabSz="504200" rtl="0" eaLnBrk="1" latinLnBrk="0" hangingPunct="1">
        <a:spcBef>
          <a:spcPts val="110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5042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7" Type="http://schemas.openxmlformats.org/officeDocument/2006/relationships/image" Target="../media/image17.png"/><Relationship Id="rId71" Type="http://schemas.openxmlformats.org/officeDocument/2006/relationships/image" Target="../media/image81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9" Type="http://schemas.openxmlformats.org/officeDocument/2006/relationships/image" Target="../media/image39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66" Type="http://schemas.openxmlformats.org/officeDocument/2006/relationships/image" Target="../media/image76.png"/><Relationship Id="rId5" Type="http://schemas.openxmlformats.org/officeDocument/2006/relationships/image" Target="../media/image15.png"/><Relationship Id="rId61" Type="http://schemas.openxmlformats.org/officeDocument/2006/relationships/image" Target="../media/image71.png"/><Relationship Id="rId19" Type="http://schemas.openxmlformats.org/officeDocument/2006/relationships/image" Target="../media/image2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jpg"/><Relationship Id="rId64" Type="http://schemas.openxmlformats.org/officeDocument/2006/relationships/image" Target="../media/image74.png"/><Relationship Id="rId69" Type="http://schemas.openxmlformats.org/officeDocument/2006/relationships/image" Target="../media/image79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59" Type="http://schemas.openxmlformats.org/officeDocument/2006/relationships/image" Target="../media/image69.png"/><Relationship Id="rId67" Type="http://schemas.openxmlformats.org/officeDocument/2006/relationships/image" Target="../media/image77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54" Type="http://schemas.openxmlformats.org/officeDocument/2006/relationships/image" Target="../media/image64.jpg"/><Relationship Id="rId62" Type="http://schemas.openxmlformats.org/officeDocument/2006/relationships/image" Target="../media/image72.png"/><Relationship Id="rId70" Type="http://schemas.openxmlformats.org/officeDocument/2006/relationships/image" Target="../media/image8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9" Type="http://schemas.openxmlformats.org/officeDocument/2006/relationships/image" Target="../media/image49.png"/><Relationship Id="rId34" Type="http://schemas.openxmlformats.org/officeDocument/2006/relationships/image" Target="../media/image44.png"/><Relationship Id="rId50" Type="http://schemas.openxmlformats.org/officeDocument/2006/relationships/image" Target="../media/image60.png"/><Relationship Id="rId55" Type="http://schemas.openxmlformats.org/officeDocument/2006/relationships/image" Target="../media/image65.jp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6.png"/><Relationship Id="rId21" Type="http://schemas.openxmlformats.org/officeDocument/2006/relationships/image" Target="../media/image101.png"/><Relationship Id="rId42" Type="http://schemas.openxmlformats.org/officeDocument/2006/relationships/image" Target="../media/image122.png"/><Relationship Id="rId47" Type="http://schemas.openxmlformats.org/officeDocument/2006/relationships/image" Target="../media/image127.png"/><Relationship Id="rId63" Type="http://schemas.openxmlformats.org/officeDocument/2006/relationships/image" Target="../media/image143.png"/><Relationship Id="rId68" Type="http://schemas.openxmlformats.org/officeDocument/2006/relationships/image" Target="../media/image148.png"/><Relationship Id="rId7" Type="http://schemas.openxmlformats.org/officeDocument/2006/relationships/image" Target="../media/image87.png"/><Relationship Id="rId71" Type="http://schemas.openxmlformats.org/officeDocument/2006/relationships/image" Target="../media/image151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9" Type="http://schemas.openxmlformats.org/officeDocument/2006/relationships/image" Target="../media/image109.png"/><Relationship Id="rId11" Type="http://schemas.openxmlformats.org/officeDocument/2006/relationships/image" Target="../media/image91.png"/><Relationship Id="rId24" Type="http://schemas.openxmlformats.org/officeDocument/2006/relationships/image" Target="../media/image104.png"/><Relationship Id="rId32" Type="http://schemas.openxmlformats.org/officeDocument/2006/relationships/image" Target="../media/image112.png"/><Relationship Id="rId37" Type="http://schemas.openxmlformats.org/officeDocument/2006/relationships/image" Target="../media/image117.png"/><Relationship Id="rId40" Type="http://schemas.openxmlformats.org/officeDocument/2006/relationships/image" Target="../media/image120.png"/><Relationship Id="rId45" Type="http://schemas.openxmlformats.org/officeDocument/2006/relationships/image" Target="../media/image125.png"/><Relationship Id="rId53" Type="http://schemas.openxmlformats.org/officeDocument/2006/relationships/image" Target="../media/image133.png"/><Relationship Id="rId58" Type="http://schemas.openxmlformats.org/officeDocument/2006/relationships/image" Target="../media/image138.png"/><Relationship Id="rId66" Type="http://schemas.openxmlformats.org/officeDocument/2006/relationships/image" Target="../media/image146.png"/><Relationship Id="rId5" Type="http://schemas.openxmlformats.org/officeDocument/2006/relationships/image" Target="../media/image85.png"/><Relationship Id="rId61" Type="http://schemas.openxmlformats.org/officeDocument/2006/relationships/image" Target="../media/image141.jpg"/><Relationship Id="rId19" Type="http://schemas.openxmlformats.org/officeDocument/2006/relationships/image" Target="../media/image99.png"/><Relationship Id="rId14" Type="http://schemas.openxmlformats.org/officeDocument/2006/relationships/image" Target="../media/image94.png"/><Relationship Id="rId22" Type="http://schemas.openxmlformats.org/officeDocument/2006/relationships/image" Target="../media/image102.png"/><Relationship Id="rId27" Type="http://schemas.openxmlformats.org/officeDocument/2006/relationships/image" Target="../media/image107.png"/><Relationship Id="rId30" Type="http://schemas.openxmlformats.org/officeDocument/2006/relationships/image" Target="../media/image110.png"/><Relationship Id="rId35" Type="http://schemas.openxmlformats.org/officeDocument/2006/relationships/image" Target="../media/image115.png"/><Relationship Id="rId43" Type="http://schemas.openxmlformats.org/officeDocument/2006/relationships/image" Target="../media/image123.png"/><Relationship Id="rId48" Type="http://schemas.openxmlformats.org/officeDocument/2006/relationships/image" Target="../media/image128.png"/><Relationship Id="rId56" Type="http://schemas.openxmlformats.org/officeDocument/2006/relationships/image" Target="../media/image136.png"/><Relationship Id="rId64" Type="http://schemas.openxmlformats.org/officeDocument/2006/relationships/image" Target="../media/image144.png"/><Relationship Id="rId69" Type="http://schemas.openxmlformats.org/officeDocument/2006/relationships/image" Target="../media/image149.png"/><Relationship Id="rId8" Type="http://schemas.openxmlformats.org/officeDocument/2006/relationships/image" Target="../media/image88.png"/><Relationship Id="rId51" Type="http://schemas.openxmlformats.org/officeDocument/2006/relationships/image" Target="../media/image131.png"/><Relationship Id="rId72" Type="http://schemas.openxmlformats.org/officeDocument/2006/relationships/image" Target="../media/image152.png"/><Relationship Id="rId3" Type="http://schemas.openxmlformats.org/officeDocument/2006/relationships/image" Target="../media/image83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5" Type="http://schemas.openxmlformats.org/officeDocument/2006/relationships/image" Target="../media/image105.png"/><Relationship Id="rId33" Type="http://schemas.openxmlformats.org/officeDocument/2006/relationships/image" Target="../media/image113.png"/><Relationship Id="rId38" Type="http://schemas.openxmlformats.org/officeDocument/2006/relationships/image" Target="../media/image118.png"/><Relationship Id="rId46" Type="http://schemas.openxmlformats.org/officeDocument/2006/relationships/image" Target="../media/image126.png"/><Relationship Id="rId59" Type="http://schemas.openxmlformats.org/officeDocument/2006/relationships/image" Target="../media/image139.jpg"/><Relationship Id="rId67" Type="http://schemas.openxmlformats.org/officeDocument/2006/relationships/image" Target="../media/image147.png"/><Relationship Id="rId20" Type="http://schemas.openxmlformats.org/officeDocument/2006/relationships/image" Target="../media/image100.png"/><Relationship Id="rId41" Type="http://schemas.openxmlformats.org/officeDocument/2006/relationships/image" Target="../media/image121.png"/><Relationship Id="rId54" Type="http://schemas.openxmlformats.org/officeDocument/2006/relationships/image" Target="../media/image134.png"/><Relationship Id="rId62" Type="http://schemas.openxmlformats.org/officeDocument/2006/relationships/image" Target="../media/image142.png"/><Relationship Id="rId70" Type="http://schemas.openxmlformats.org/officeDocument/2006/relationships/image" Target="../media/image15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6.png"/><Relationship Id="rId15" Type="http://schemas.openxmlformats.org/officeDocument/2006/relationships/image" Target="../media/image95.png"/><Relationship Id="rId23" Type="http://schemas.openxmlformats.org/officeDocument/2006/relationships/image" Target="../media/image103.png"/><Relationship Id="rId28" Type="http://schemas.openxmlformats.org/officeDocument/2006/relationships/image" Target="../media/image108.png"/><Relationship Id="rId36" Type="http://schemas.openxmlformats.org/officeDocument/2006/relationships/image" Target="../media/image116.png"/><Relationship Id="rId49" Type="http://schemas.openxmlformats.org/officeDocument/2006/relationships/image" Target="../media/image129.png"/><Relationship Id="rId57" Type="http://schemas.openxmlformats.org/officeDocument/2006/relationships/image" Target="../media/image137.png"/><Relationship Id="rId10" Type="http://schemas.openxmlformats.org/officeDocument/2006/relationships/image" Target="../media/image90.png"/><Relationship Id="rId31" Type="http://schemas.openxmlformats.org/officeDocument/2006/relationships/image" Target="../media/image111.png"/><Relationship Id="rId44" Type="http://schemas.openxmlformats.org/officeDocument/2006/relationships/image" Target="../media/image124.png"/><Relationship Id="rId52" Type="http://schemas.openxmlformats.org/officeDocument/2006/relationships/image" Target="../media/image132.png"/><Relationship Id="rId60" Type="http://schemas.openxmlformats.org/officeDocument/2006/relationships/image" Target="../media/image140.jpg"/><Relationship Id="rId65" Type="http://schemas.openxmlformats.org/officeDocument/2006/relationships/image" Target="../media/image14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9" Type="http://schemas.openxmlformats.org/officeDocument/2006/relationships/image" Target="../media/image119.png"/><Relationship Id="rId34" Type="http://schemas.openxmlformats.org/officeDocument/2006/relationships/image" Target="../media/image114.png"/><Relationship Id="rId50" Type="http://schemas.openxmlformats.org/officeDocument/2006/relationships/image" Target="../media/image130.png"/><Relationship Id="rId55" Type="http://schemas.openxmlformats.org/officeDocument/2006/relationships/image" Target="../media/image13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png"/><Relationship Id="rId18" Type="http://schemas.openxmlformats.org/officeDocument/2006/relationships/image" Target="../media/image169.png"/><Relationship Id="rId26" Type="http://schemas.openxmlformats.org/officeDocument/2006/relationships/image" Target="../media/image177.png"/><Relationship Id="rId39" Type="http://schemas.openxmlformats.org/officeDocument/2006/relationships/image" Target="../media/image190.png"/><Relationship Id="rId21" Type="http://schemas.openxmlformats.org/officeDocument/2006/relationships/image" Target="../media/image172.png"/><Relationship Id="rId34" Type="http://schemas.openxmlformats.org/officeDocument/2006/relationships/image" Target="../media/image185.png"/><Relationship Id="rId42" Type="http://schemas.openxmlformats.org/officeDocument/2006/relationships/image" Target="../media/image193.png"/><Relationship Id="rId47" Type="http://schemas.openxmlformats.org/officeDocument/2006/relationships/image" Target="../media/image198.png"/><Relationship Id="rId50" Type="http://schemas.openxmlformats.org/officeDocument/2006/relationships/image" Target="../media/image201.png"/><Relationship Id="rId7" Type="http://schemas.openxmlformats.org/officeDocument/2006/relationships/image" Target="../media/image158.png"/><Relationship Id="rId2" Type="http://schemas.openxmlformats.org/officeDocument/2006/relationships/image" Target="../media/image153.png"/><Relationship Id="rId16" Type="http://schemas.openxmlformats.org/officeDocument/2006/relationships/image" Target="../media/image167.png"/><Relationship Id="rId29" Type="http://schemas.openxmlformats.org/officeDocument/2006/relationships/image" Target="../media/image180.png"/><Relationship Id="rId11" Type="http://schemas.openxmlformats.org/officeDocument/2006/relationships/image" Target="../media/image162.png"/><Relationship Id="rId24" Type="http://schemas.openxmlformats.org/officeDocument/2006/relationships/image" Target="../media/image175.png"/><Relationship Id="rId32" Type="http://schemas.openxmlformats.org/officeDocument/2006/relationships/image" Target="../media/image183.png"/><Relationship Id="rId37" Type="http://schemas.openxmlformats.org/officeDocument/2006/relationships/image" Target="../media/image188.png"/><Relationship Id="rId40" Type="http://schemas.openxmlformats.org/officeDocument/2006/relationships/image" Target="../media/image191.png"/><Relationship Id="rId45" Type="http://schemas.openxmlformats.org/officeDocument/2006/relationships/image" Target="../media/image196.png"/><Relationship Id="rId53" Type="http://schemas.openxmlformats.org/officeDocument/2006/relationships/image" Target="../media/image204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19" Type="http://schemas.openxmlformats.org/officeDocument/2006/relationships/image" Target="../media/image170.png"/><Relationship Id="rId31" Type="http://schemas.openxmlformats.org/officeDocument/2006/relationships/image" Target="../media/image182.png"/><Relationship Id="rId44" Type="http://schemas.openxmlformats.org/officeDocument/2006/relationships/image" Target="../media/image195.png"/><Relationship Id="rId52" Type="http://schemas.openxmlformats.org/officeDocument/2006/relationships/image" Target="../media/image203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Relationship Id="rId14" Type="http://schemas.openxmlformats.org/officeDocument/2006/relationships/image" Target="../media/image165.png"/><Relationship Id="rId22" Type="http://schemas.openxmlformats.org/officeDocument/2006/relationships/image" Target="../media/image173.png"/><Relationship Id="rId27" Type="http://schemas.openxmlformats.org/officeDocument/2006/relationships/image" Target="../media/image178.png"/><Relationship Id="rId30" Type="http://schemas.openxmlformats.org/officeDocument/2006/relationships/image" Target="../media/image181.png"/><Relationship Id="rId35" Type="http://schemas.openxmlformats.org/officeDocument/2006/relationships/image" Target="../media/image186.png"/><Relationship Id="rId43" Type="http://schemas.openxmlformats.org/officeDocument/2006/relationships/image" Target="../media/image194.png"/><Relationship Id="rId48" Type="http://schemas.openxmlformats.org/officeDocument/2006/relationships/image" Target="../media/image199.png"/><Relationship Id="rId8" Type="http://schemas.openxmlformats.org/officeDocument/2006/relationships/image" Target="../media/image159.png"/><Relationship Id="rId51" Type="http://schemas.openxmlformats.org/officeDocument/2006/relationships/image" Target="../media/image202.png"/><Relationship Id="rId3" Type="http://schemas.openxmlformats.org/officeDocument/2006/relationships/image" Target="../media/image154.png"/><Relationship Id="rId12" Type="http://schemas.openxmlformats.org/officeDocument/2006/relationships/image" Target="../media/image163.png"/><Relationship Id="rId17" Type="http://schemas.openxmlformats.org/officeDocument/2006/relationships/image" Target="../media/image168.png"/><Relationship Id="rId25" Type="http://schemas.openxmlformats.org/officeDocument/2006/relationships/image" Target="../media/image176.png"/><Relationship Id="rId33" Type="http://schemas.openxmlformats.org/officeDocument/2006/relationships/image" Target="../media/image184.png"/><Relationship Id="rId38" Type="http://schemas.openxmlformats.org/officeDocument/2006/relationships/image" Target="../media/image189.png"/><Relationship Id="rId46" Type="http://schemas.openxmlformats.org/officeDocument/2006/relationships/image" Target="../media/image197.png"/><Relationship Id="rId20" Type="http://schemas.openxmlformats.org/officeDocument/2006/relationships/image" Target="../media/image171.png"/><Relationship Id="rId41" Type="http://schemas.openxmlformats.org/officeDocument/2006/relationships/image" Target="../media/image19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7.png"/><Relationship Id="rId15" Type="http://schemas.openxmlformats.org/officeDocument/2006/relationships/image" Target="../media/image166.png"/><Relationship Id="rId23" Type="http://schemas.openxmlformats.org/officeDocument/2006/relationships/image" Target="../media/image174.png"/><Relationship Id="rId28" Type="http://schemas.openxmlformats.org/officeDocument/2006/relationships/image" Target="../media/image179.png"/><Relationship Id="rId36" Type="http://schemas.openxmlformats.org/officeDocument/2006/relationships/image" Target="../media/image187.png"/><Relationship Id="rId49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6.png"/><Relationship Id="rId18" Type="http://schemas.openxmlformats.org/officeDocument/2006/relationships/image" Target="../media/image221.png"/><Relationship Id="rId26" Type="http://schemas.openxmlformats.org/officeDocument/2006/relationships/image" Target="../media/image229.png"/><Relationship Id="rId39" Type="http://schemas.openxmlformats.org/officeDocument/2006/relationships/image" Target="../media/image242.png"/><Relationship Id="rId21" Type="http://schemas.openxmlformats.org/officeDocument/2006/relationships/image" Target="../media/image224.png"/><Relationship Id="rId34" Type="http://schemas.openxmlformats.org/officeDocument/2006/relationships/image" Target="../media/image237.png"/><Relationship Id="rId42" Type="http://schemas.openxmlformats.org/officeDocument/2006/relationships/image" Target="../media/image245.png"/><Relationship Id="rId47" Type="http://schemas.openxmlformats.org/officeDocument/2006/relationships/image" Target="../media/image250.png"/><Relationship Id="rId50" Type="http://schemas.openxmlformats.org/officeDocument/2006/relationships/image" Target="../media/image253.png"/><Relationship Id="rId55" Type="http://schemas.openxmlformats.org/officeDocument/2006/relationships/image" Target="../media/image258.png"/><Relationship Id="rId7" Type="http://schemas.openxmlformats.org/officeDocument/2006/relationships/image" Target="../media/image210.png"/><Relationship Id="rId2" Type="http://schemas.openxmlformats.org/officeDocument/2006/relationships/image" Target="../media/image205.png"/><Relationship Id="rId16" Type="http://schemas.openxmlformats.org/officeDocument/2006/relationships/image" Target="../media/image219.png"/><Relationship Id="rId29" Type="http://schemas.openxmlformats.org/officeDocument/2006/relationships/image" Target="../media/image232.png"/><Relationship Id="rId11" Type="http://schemas.openxmlformats.org/officeDocument/2006/relationships/image" Target="../media/image214.png"/><Relationship Id="rId24" Type="http://schemas.openxmlformats.org/officeDocument/2006/relationships/image" Target="../media/image227.png"/><Relationship Id="rId32" Type="http://schemas.openxmlformats.org/officeDocument/2006/relationships/image" Target="../media/image235.png"/><Relationship Id="rId37" Type="http://schemas.openxmlformats.org/officeDocument/2006/relationships/image" Target="../media/image240.png"/><Relationship Id="rId40" Type="http://schemas.openxmlformats.org/officeDocument/2006/relationships/image" Target="../media/image243.png"/><Relationship Id="rId45" Type="http://schemas.openxmlformats.org/officeDocument/2006/relationships/image" Target="../media/image248.png"/><Relationship Id="rId53" Type="http://schemas.openxmlformats.org/officeDocument/2006/relationships/image" Target="../media/image256.png"/><Relationship Id="rId5" Type="http://schemas.openxmlformats.org/officeDocument/2006/relationships/image" Target="../media/image208.png"/><Relationship Id="rId10" Type="http://schemas.openxmlformats.org/officeDocument/2006/relationships/image" Target="../media/image213.png"/><Relationship Id="rId19" Type="http://schemas.openxmlformats.org/officeDocument/2006/relationships/image" Target="../media/image222.png"/><Relationship Id="rId31" Type="http://schemas.openxmlformats.org/officeDocument/2006/relationships/image" Target="../media/image234.png"/><Relationship Id="rId44" Type="http://schemas.openxmlformats.org/officeDocument/2006/relationships/image" Target="../media/image247.png"/><Relationship Id="rId52" Type="http://schemas.openxmlformats.org/officeDocument/2006/relationships/image" Target="../media/image255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Relationship Id="rId14" Type="http://schemas.openxmlformats.org/officeDocument/2006/relationships/image" Target="../media/image217.png"/><Relationship Id="rId22" Type="http://schemas.openxmlformats.org/officeDocument/2006/relationships/image" Target="../media/image225.png"/><Relationship Id="rId27" Type="http://schemas.openxmlformats.org/officeDocument/2006/relationships/image" Target="../media/image230.png"/><Relationship Id="rId30" Type="http://schemas.openxmlformats.org/officeDocument/2006/relationships/image" Target="../media/image233.png"/><Relationship Id="rId35" Type="http://schemas.openxmlformats.org/officeDocument/2006/relationships/image" Target="../media/image238.png"/><Relationship Id="rId43" Type="http://schemas.openxmlformats.org/officeDocument/2006/relationships/image" Target="../media/image246.png"/><Relationship Id="rId48" Type="http://schemas.openxmlformats.org/officeDocument/2006/relationships/image" Target="../media/image251.png"/><Relationship Id="rId56" Type="http://schemas.openxmlformats.org/officeDocument/2006/relationships/image" Target="../media/image259.png"/><Relationship Id="rId8" Type="http://schemas.openxmlformats.org/officeDocument/2006/relationships/image" Target="../media/image211.png"/><Relationship Id="rId51" Type="http://schemas.openxmlformats.org/officeDocument/2006/relationships/image" Target="../media/image254.png"/><Relationship Id="rId3" Type="http://schemas.openxmlformats.org/officeDocument/2006/relationships/image" Target="../media/image206.png"/><Relationship Id="rId12" Type="http://schemas.openxmlformats.org/officeDocument/2006/relationships/image" Target="../media/image215.png"/><Relationship Id="rId17" Type="http://schemas.openxmlformats.org/officeDocument/2006/relationships/image" Target="../media/image220.png"/><Relationship Id="rId25" Type="http://schemas.openxmlformats.org/officeDocument/2006/relationships/image" Target="../media/image228.png"/><Relationship Id="rId33" Type="http://schemas.openxmlformats.org/officeDocument/2006/relationships/image" Target="../media/image236.png"/><Relationship Id="rId38" Type="http://schemas.openxmlformats.org/officeDocument/2006/relationships/image" Target="../media/image241.png"/><Relationship Id="rId46" Type="http://schemas.openxmlformats.org/officeDocument/2006/relationships/image" Target="../media/image249.png"/><Relationship Id="rId20" Type="http://schemas.openxmlformats.org/officeDocument/2006/relationships/image" Target="../media/image223.png"/><Relationship Id="rId41" Type="http://schemas.openxmlformats.org/officeDocument/2006/relationships/image" Target="../media/image244.png"/><Relationship Id="rId54" Type="http://schemas.openxmlformats.org/officeDocument/2006/relationships/image" Target="../media/image2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9.png"/><Relationship Id="rId15" Type="http://schemas.openxmlformats.org/officeDocument/2006/relationships/image" Target="../media/image218.png"/><Relationship Id="rId23" Type="http://schemas.openxmlformats.org/officeDocument/2006/relationships/image" Target="../media/image226.png"/><Relationship Id="rId28" Type="http://schemas.openxmlformats.org/officeDocument/2006/relationships/image" Target="../media/image231.png"/><Relationship Id="rId36" Type="http://schemas.openxmlformats.org/officeDocument/2006/relationships/image" Target="../media/image239.png"/><Relationship Id="rId49" Type="http://schemas.openxmlformats.org/officeDocument/2006/relationships/image" Target="../media/image25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5.png"/><Relationship Id="rId18" Type="http://schemas.openxmlformats.org/officeDocument/2006/relationships/image" Target="../media/image270.png"/><Relationship Id="rId26" Type="http://schemas.openxmlformats.org/officeDocument/2006/relationships/image" Target="../media/image278.png"/><Relationship Id="rId39" Type="http://schemas.openxmlformats.org/officeDocument/2006/relationships/image" Target="../media/image291.png"/><Relationship Id="rId21" Type="http://schemas.openxmlformats.org/officeDocument/2006/relationships/image" Target="../media/image273.png"/><Relationship Id="rId34" Type="http://schemas.openxmlformats.org/officeDocument/2006/relationships/image" Target="../media/image286.png"/><Relationship Id="rId42" Type="http://schemas.openxmlformats.org/officeDocument/2006/relationships/image" Target="../media/image294.png"/><Relationship Id="rId47" Type="http://schemas.openxmlformats.org/officeDocument/2006/relationships/image" Target="../media/image299.png"/><Relationship Id="rId50" Type="http://schemas.openxmlformats.org/officeDocument/2006/relationships/image" Target="../media/image302.png"/><Relationship Id="rId7" Type="http://schemas.openxmlformats.org/officeDocument/2006/relationships/image" Target="../media/image210.png"/><Relationship Id="rId2" Type="http://schemas.openxmlformats.org/officeDocument/2006/relationships/image" Target="../media/image205.png"/><Relationship Id="rId16" Type="http://schemas.openxmlformats.org/officeDocument/2006/relationships/image" Target="../media/image268.png"/><Relationship Id="rId29" Type="http://schemas.openxmlformats.org/officeDocument/2006/relationships/image" Target="../media/image281.png"/><Relationship Id="rId11" Type="http://schemas.openxmlformats.org/officeDocument/2006/relationships/image" Target="../media/image263.png"/><Relationship Id="rId24" Type="http://schemas.openxmlformats.org/officeDocument/2006/relationships/image" Target="../media/image276.png"/><Relationship Id="rId32" Type="http://schemas.openxmlformats.org/officeDocument/2006/relationships/image" Target="../media/image284.png"/><Relationship Id="rId37" Type="http://schemas.openxmlformats.org/officeDocument/2006/relationships/image" Target="../media/image289.png"/><Relationship Id="rId40" Type="http://schemas.openxmlformats.org/officeDocument/2006/relationships/image" Target="../media/image292.png"/><Relationship Id="rId45" Type="http://schemas.openxmlformats.org/officeDocument/2006/relationships/image" Target="../media/image297.png"/><Relationship Id="rId5" Type="http://schemas.openxmlformats.org/officeDocument/2006/relationships/image" Target="../media/image208.png"/><Relationship Id="rId15" Type="http://schemas.openxmlformats.org/officeDocument/2006/relationships/image" Target="../media/image267.png"/><Relationship Id="rId23" Type="http://schemas.openxmlformats.org/officeDocument/2006/relationships/image" Target="../media/image275.png"/><Relationship Id="rId28" Type="http://schemas.openxmlformats.org/officeDocument/2006/relationships/image" Target="../media/image280.png"/><Relationship Id="rId36" Type="http://schemas.openxmlformats.org/officeDocument/2006/relationships/image" Target="../media/image288.png"/><Relationship Id="rId49" Type="http://schemas.openxmlformats.org/officeDocument/2006/relationships/image" Target="../media/image301.png"/><Relationship Id="rId10" Type="http://schemas.openxmlformats.org/officeDocument/2006/relationships/image" Target="../media/image262.png"/><Relationship Id="rId19" Type="http://schemas.openxmlformats.org/officeDocument/2006/relationships/image" Target="../media/image271.png"/><Relationship Id="rId31" Type="http://schemas.openxmlformats.org/officeDocument/2006/relationships/image" Target="../media/image283.png"/><Relationship Id="rId44" Type="http://schemas.openxmlformats.org/officeDocument/2006/relationships/image" Target="../media/image296.png"/><Relationship Id="rId52" Type="http://schemas.openxmlformats.org/officeDocument/2006/relationships/image" Target="../media/image304.png"/><Relationship Id="rId4" Type="http://schemas.openxmlformats.org/officeDocument/2006/relationships/image" Target="../media/image207.png"/><Relationship Id="rId9" Type="http://schemas.openxmlformats.org/officeDocument/2006/relationships/image" Target="../media/image261.png"/><Relationship Id="rId14" Type="http://schemas.openxmlformats.org/officeDocument/2006/relationships/image" Target="../media/image266.png"/><Relationship Id="rId22" Type="http://schemas.openxmlformats.org/officeDocument/2006/relationships/image" Target="../media/image274.png"/><Relationship Id="rId27" Type="http://schemas.openxmlformats.org/officeDocument/2006/relationships/image" Target="../media/image279.png"/><Relationship Id="rId30" Type="http://schemas.openxmlformats.org/officeDocument/2006/relationships/image" Target="../media/image282.png"/><Relationship Id="rId35" Type="http://schemas.openxmlformats.org/officeDocument/2006/relationships/image" Target="../media/image287.png"/><Relationship Id="rId43" Type="http://schemas.openxmlformats.org/officeDocument/2006/relationships/image" Target="../media/image295.png"/><Relationship Id="rId48" Type="http://schemas.openxmlformats.org/officeDocument/2006/relationships/image" Target="../media/image300.png"/><Relationship Id="rId8" Type="http://schemas.openxmlformats.org/officeDocument/2006/relationships/image" Target="../media/image260.png"/><Relationship Id="rId51" Type="http://schemas.openxmlformats.org/officeDocument/2006/relationships/image" Target="../media/image303.png"/><Relationship Id="rId3" Type="http://schemas.openxmlformats.org/officeDocument/2006/relationships/image" Target="../media/image206.png"/><Relationship Id="rId12" Type="http://schemas.openxmlformats.org/officeDocument/2006/relationships/image" Target="../media/image264.png"/><Relationship Id="rId17" Type="http://schemas.openxmlformats.org/officeDocument/2006/relationships/image" Target="../media/image269.png"/><Relationship Id="rId25" Type="http://schemas.openxmlformats.org/officeDocument/2006/relationships/image" Target="../media/image277.png"/><Relationship Id="rId33" Type="http://schemas.openxmlformats.org/officeDocument/2006/relationships/image" Target="../media/image285.png"/><Relationship Id="rId38" Type="http://schemas.openxmlformats.org/officeDocument/2006/relationships/image" Target="../media/image290.png"/><Relationship Id="rId46" Type="http://schemas.openxmlformats.org/officeDocument/2006/relationships/image" Target="../media/image298.png"/><Relationship Id="rId20" Type="http://schemas.openxmlformats.org/officeDocument/2006/relationships/image" Target="../media/image272.png"/><Relationship Id="rId41" Type="http://schemas.openxmlformats.org/officeDocument/2006/relationships/image" Target="../media/image29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0.png"/><Relationship Id="rId18" Type="http://schemas.openxmlformats.org/officeDocument/2006/relationships/image" Target="../media/image315.png"/><Relationship Id="rId26" Type="http://schemas.openxmlformats.org/officeDocument/2006/relationships/image" Target="../media/image323.png"/><Relationship Id="rId39" Type="http://schemas.openxmlformats.org/officeDocument/2006/relationships/image" Target="../media/image336.png"/><Relationship Id="rId21" Type="http://schemas.openxmlformats.org/officeDocument/2006/relationships/image" Target="../media/image318.png"/><Relationship Id="rId34" Type="http://schemas.openxmlformats.org/officeDocument/2006/relationships/image" Target="../media/image331.png"/><Relationship Id="rId42" Type="http://schemas.openxmlformats.org/officeDocument/2006/relationships/image" Target="../media/image339.png"/><Relationship Id="rId47" Type="http://schemas.openxmlformats.org/officeDocument/2006/relationships/image" Target="../media/image344.png"/><Relationship Id="rId50" Type="http://schemas.openxmlformats.org/officeDocument/2006/relationships/image" Target="../media/image347.png"/><Relationship Id="rId7" Type="http://schemas.openxmlformats.org/officeDocument/2006/relationships/image" Target="../media/image210.png"/><Relationship Id="rId2" Type="http://schemas.openxmlformats.org/officeDocument/2006/relationships/image" Target="../media/image205.png"/><Relationship Id="rId16" Type="http://schemas.openxmlformats.org/officeDocument/2006/relationships/image" Target="../media/image313.png"/><Relationship Id="rId29" Type="http://schemas.openxmlformats.org/officeDocument/2006/relationships/image" Target="../media/image326.png"/><Relationship Id="rId11" Type="http://schemas.openxmlformats.org/officeDocument/2006/relationships/image" Target="../media/image308.png"/><Relationship Id="rId24" Type="http://schemas.openxmlformats.org/officeDocument/2006/relationships/image" Target="../media/image321.png"/><Relationship Id="rId32" Type="http://schemas.openxmlformats.org/officeDocument/2006/relationships/image" Target="../media/image329.png"/><Relationship Id="rId37" Type="http://schemas.openxmlformats.org/officeDocument/2006/relationships/image" Target="../media/image334.png"/><Relationship Id="rId40" Type="http://schemas.openxmlformats.org/officeDocument/2006/relationships/image" Target="../media/image337.png"/><Relationship Id="rId45" Type="http://schemas.openxmlformats.org/officeDocument/2006/relationships/image" Target="../media/image342.png"/><Relationship Id="rId5" Type="http://schemas.openxmlformats.org/officeDocument/2006/relationships/image" Target="../media/image208.png"/><Relationship Id="rId15" Type="http://schemas.openxmlformats.org/officeDocument/2006/relationships/image" Target="../media/image312.png"/><Relationship Id="rId23" Type="http://schemas.openxmlformats.org/officeDocument/2006/relationships/image" Target="../media/image320.png"/><Relationship Id="rId28" Type="http://schemas.openxmlformats.org/officeDocument/2006/relationships/image" Target="../media/image325.png"/><Relationship Id="rId36" Type="http://schemas.openxmlformats.org/officeDocument/2006/relationships/image" Target="../media/image333.png"/><Relationship Id="rId49" Type="http://schemas.openxmlformats.org/officeDocument/2006/relationships/image" Target="../media/image346.png"/><Relationship Id="rId10" Type="http://schemas.openxmlformats.org/officeDocument/2006/relationships/image" Target="../media/image307.png"/><Relationship Id="rId19" Type="http://schemas.openxmlformats.org/officeDocument/2006/relationships/image" Target="../media/image316.png"/><Relationship Id="rId31" Type="http://schemas.openxmlformats.org/officeDocument/2006/relationships/image" Target="../media/image328.png"/><Relationship Id="rId44" Type="http://schemas.openxmlformats.org/officeDocument/2006/relationships/image" Target="../media/image341.png"/><Relationship Id="rId52" Type="http://schemas.openxmlformats.org/officeDocument/2006/relationships/image" Target="../media/image349.png"/><Relationship Id="rId4" Type="http://schemas.openxmlformats.org/officeDocument/2006/relationships/image" Target="../media/image207.png"/><Relationship Id="rId9" Type="http://schemas.openxmlformats.org/officeDocument/2006/relationships/image" Target="../media/image306.png"/><Relationship Id="rId14" Type="http://schemas.openxmlformats.org/officeDocument/2006/relationships/image" Target="../media/image311.png"/><Relationship Id="rId22" Type="http://schemas.openxmlformats.org/officeDocument/2006/relationships/image" Target="../media/image319.png"/><Relationship Id="rId27" Type="http://schemas.openxmlformats.org/officeDocument/2006/relationships/image" Target="../media/image324.png"/><Relationship Id="rId30" Type="http://schemas.openxmlformats.org/officeDocument/2006/relationships/image" Target="../media/image327.png"/><Relationship Id="rId35" Type="http://schemas.openxmlformats.org/officeDocument/2006/relationships/image" Target="../media/image332.png"/><Relationship Id="rId43" Type="http://schemas.openxmlformats.org/officeDocument/2006/relationships/image" Target="../media/image340.png"/><Relationship Id="rId48" Type="http://schemas.openxmlformats.org/officeDocument/2006/relationships/image" Target="../media/image345.png"/><Relationship Id="rId8" Type="http://schemas.openxmlformats.org/officeDocument/2006/relationships/image" Target="../media/image305.png"/><Relationship Id="rId51" Type="http://schemas.openxmlformats.org/officeDocument/2006/relationships/image" Target="../media/image348.png"/><Relationship Id="rId3" Type="http://schemas.openxmlformats.org/officeDocument/2006/relationships/image" Target="../media/image206.png"/><Relationship Id="rId12" Type="http://schemas.openxmlformats.org/officeDocument/2006/relationships/image" Target="../media/image309.png"/><Relationship Id="rId17" Type="http://schemas.openxmlformats.org/officeDocument/2006/relationships/image" Target="../media/image314.png"/><Relationship Id="rId25" Type="http://schemas.openxmlformats.org/officeDocument/2006/relationships/image" Target="../media/image322.png"/><Relationship Id="rId33" Type="http://schemas.openxmlformats.org/officeDocument/2006/relationships/image" Target="../media/image330.png"/><Relationship Id="rId38" Type="http://schemas.openxmlformats.org/officeDocument/2006/relationships/image" Target="../media/image335.png"/><Relationship Id="rId46" Type="http://schemas.openxmlformats.org/officeDocument/2006/relationships/image" Target="../media/image343.png"/><Relationship Id="rId20" Type="http://schemas.openxmlformats.org/officeDocument/2006/relationships/image" Target="../media/image317.png"/><Relationship Id="rId41" Type="http://schemas.openxmlformats.org/officeDocument/2006/relationships/image" Target="../media/image3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9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74.png"/><Relationship Id="rId21" Type="http://schemas.openxmlformats.org/officeDocument/2006/relationships/image" Target="../media/image369.png"/><Relationship Id="rId42" Type="http://schemas.openxmlformats.org/officeDocument/2006/relationships/image" Target="../media/image390.png"/><Relationship Id="rId47" Type="http://schemas.openxmlformats.org/officeDocument/2006/relationships/image" Target="../media/image395.png"/><Relationship Id="rId63" Type="http://schemas.openxmlformats.org/officeDocument/2006/relationships/image" Target="../media/image411.png"/><Relationship Id="rId68" Type="http://schemas.openxmlformats.org/officeDocument/2006/relationships/image" Target="../media/image416.png"/><Relationship Id="rId84" Type="http://schemas.openxmlformats.org/officeDocument/2006/relationships/image" Target="../media/image432.png"/><Relationship Id="rId89" Type="http://schemas.openxmlformats.org/officeDocument/2006/relationships/image" Target="../media/image437.png"/><Relationship Id="rId16" Type="http://schemas.openxmlformats.org/officeDocument/2006/relationships/image" Target="../media/image364.png"/><Relationship Id="rId11" Type="http://schemas.openxmlformats.org/officeDocument/2006/relationships/image" Target="../media/image359.png"/><Relationship Id="rId32" Type="http://schemas.openxmlformats.org/officeDocument/2006/relationships/image" Target="../media/image380.png"/><Relationship Id="rId37" Type="http://schemas.openxmlformats.org/officeDocument/2006/relationships/image" Target="../media/image385.png"/><Relationship Id="rId53" Type="http://schemas.openxmlformats.org/officeDocument/2006/relationships/image" Target="../media/image401.png"/><Relationship Id="rId58" Type="http://schemas.openxmlformats.org/officeDocument/2006/relationships/image" Target="../media/image406.png"/><Relationship Id="rId74" Type="http://schemas.openxmlformats.org/officeDocument/2006/relationships/image" Target="../media/image422.png"/><Relationship Id="rId79" Type="http://schemas.openxmlformats.org/officeDocument/2006/relationships/image" Target="../media/image427.png"/><Relationship Id="rId5" Type="http://schemas.openxmlformats.org/officeDocument/2006/relationships/image" Target="../media/image353.png"/><Relationship Id="rId90" Type="http://schemas.openxmlformats.org/officeDocument/2006/relationships/image" Target="../media/image438.png"/><Relationship Id="rId95" Type="http://schemas.openxmlformats.org/officeDocument/2006/relationships/image" Target="../media/image443.png"/><Relationship Id="rId22" Type="http://schemas.openxmlformats.org/officeDocument/2006/relationships/image" Target="../media/image370.png"/><Relationship Id="rId27" Type="http://schemas.openxmlformats.org/officeDocument/2006/relationships/image" Target="../media/image375.png"/><Relationship Id="rId43" Type="http://schemas.openxmlformats.org/officeDocument/2006/relationships/image" Target="../media/image391.png"/><Relationship Id="rId48" Type="http://schemas.openxmlformats.org/officeDocument/2006/relationships/image" Target="../media/image396.png"/><Relationship Id="rId64" Type="http://schemas.openxmlformats.org/officeDocument/2006/relationships/image" Target="../media/image412.png"/><Relationship Id="rId69" Type="http://schemas.openxmlformats.org/officeDocument/2006/relationships/image" Target="../media/image417.png"/><Relationship Id="rId80" Type="http://schemas.openxmlformats.org/officeDocument/2006/relationships/image" Target="../media/image428.png"/><Relationship Id="rId85" Type="http://schemas.openxmlformats.org/officeDocument/2006/relationships/image" Target="../media/image433.png"/><Relationship Id="rId3" Type="http://schemas.openxmlformats.org/officeDocument/2006/relationships/image" Target="../media/image351.png"/><Relationship Id="rId12" Type="http://schemas.openxmlformats.org/officeDocument/2006/relationships/image" Target="../media/image360.png"/><Relationship Id="rId17" Type="http://schemas.openxmlformats.org/officeDocument/2006/relationships/image" Target="../media/image365.png"/><Relationship Id="rId25" Type="http://schemas.openxmlformats.org/officeDocument/2006/relationships/image" Target="../media/image373.png"/><Relationship Id="rId33" Type="http://schemas.openxmlformats.org/officeDocument/2006/relationships/image" Target="../media/image381.png"/><Relationship Id="rId38" Type="http://schemas.openxmlformats.org/officeDocument/2006/relationships/image" Target="../media/image386.png"/><Relationship Id="rId46" Type="http://schemas.openxmlformats.org/officeDocument/2006/relationships/image" Target="../media/image394.png"/><Relationship Id="rId59" Type="http://schemas.openxmlformats.org/officeDocument/2006/relationships/image" Target="../media/image407.png"/><Relationship Id="rId67" Type="http://schemas.openxmlformats.org/officeDocument/2006/relationships/image" Target="../media/image415.png"/><Relationship Id="rId20" Type="http://schemas.openxmlformats.org/officeDocument/2006/relationships/image" Target="../media/image368.png"/><Relationship Id="rId41" Type="http://schemas.openxmlformats.org/officeDocument/2006/relationships/image" Target="../media/image389.png"/><Relationship Id="rId54" Type="http://schemas.openxmlformats.org/officeDocument/2006/relationships/image" Target="../media/image402.png"/><Relationship Id="rId62" Type="http://schemas.openxmlformats.org/officeDocument/2006/relationships/image" Target="../media/image410.png"/><Relationship Id="rId70" Type="http://schemas.openxmlformats.org/officeDocument/2006/relationships/image" Target="../media/image418.png"/><Relationship Id="rId75" Type="http://schemas.openxmlformats.org/officeDocument/2006/relationships/image" Target="../media/image423.png"/><Relationship Id="rId83" Type="http://schemas.openxmlformats.org/officeDocument/2006/relationships/image" Target="../media/image431.png"/><Relationship Id="rId88" Type="http://schemas.openxmlformats.org/officeDocument/2006/relationships/image" Target="../media/image436.png"/><Relationship Id="rId91" Type="http://schemas.openxmlformats.org/officeDocument/2006/relationships/image" Target="../media/image439.png"/><Relationship Id="rId96" Type="http://schemas.openxmlformats.org/officeDocument/2006/relationships/image" Target="../media/image44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4.png"/><Relationship Id="rId15" Type="http://schemas.openxmlformats.org/officeDocument/2006/relationships/image" Target="../media/image363.png"/><Relationship Id="rId23" Type="http://schemas.openxmlformats.org/officeDocument/2006/relationships/image" Target="../media/image371.png"/><Relationship Id="rId28" Type="http://schemas.openxmlformats.org/officeDocument/2006/relationships/image" Target="../media/image376.png"/><Relationship Id="rId36" Type="http://schemas.openxmlformats.org/officeDocument/2006/relationships/image" Target="../media/image384.png"/><Relationship Id="rId49" Type="http://schemas.openxmlformats.org/officeDocument/2006/relationships/image" Target="../media/image397.png"/><Relationship Id="rId57" Type="http://schemas.openxmlformats.org/officeDocument/2006/relationships/image" Target="../media/image405.png"/><Relationship Id="rId10" Type="http://schemas.openxmlformats.org/officeDocument/2006/relationships/image" Target="../media/image358.png"/><Relationship Id="rId31" Type="http://schemas.openxmlformats.org/officeDocument/2006/relationships/image" Target="../media/image379.png"/><Relationship Id="rId44" Type="http://schemas.openxmlformats.org/officeDocument/2006/relationships/image" Target="../media/image392.png"/><Relationship Id="rId52" Type="http://schemas.openxmlformats.org/officeDocument/2006/relationships/image" Target="../media/image400.png"/><Relationship Id="rId60" Type="http://schemas.openxmlformats.org/officeDocument/2006/relationships/image" Target="../media/image408.png"/><Relationship Id="rId65" Type="http://schemas.openxmlformats.org/officeDocument/2006/relationships/image" Target="../media/image413.png"/><Relationship Id="rId73" Type="http://schemas.openxmlformats.org/officeDocument/2006/relationships/image" Target="../media/image421.png"/><Relationship Id="rId78" Type="http://schemas.openxmlformats.org/officeDocument/2006/relationships/image" Target="../media/image426.png"/><Relationship Id="rId81" Type="http://schemas.openxmlformats.org/officeDocument/2006/relationships/image" Target="../media/image429.png"/><Relationship Id="rId86" Type="http://schemas.openxmlformats.org/officeDocument/2006/relationships/image" Target="../media/image434.png"/><Relationship Id="rId94" Type="http://schemas.openxmlformats.org/officeDocument/2006/relationships/image" Target="../media/image442.png"/><Relationship Id="rId4" Type="http://schemas.openxmlformats.org/officeDocument/2006/relationships/image" Target="../media/image352.png"/><Relationship Id="rId9" Type="http://schemas.openxmlformats.org/officeDocument/2006/relationships/image" Target="../media/image357.png"/><Relationship Id="rId13" Type="http://schemas.openxmlformats.org/officeDocument/2006/relationships/image" Target="../media/image361.png"/><Relationship Id="rId18" Type="http://schemas.openxmlformats.org/officeDocument/2006/relationships/image" Target="../media/image366.png"/><Relationship Id="rId39" Type="http://schemas.openxmlformats.org/officeDocument/2006/relationships/image" Target="../media/image387.png"/><Relationship Id="rId34" Type="http://schemas.openxmlformats.org/officeDocument/2006/relationships/image" Target="../media/image382.png"/><Relationship Id="rId50" Type="http://schemas.openxmlformats.org/officeDocument/2006/relationships/image" Target="../media/image398.png"/><Relationship Id="rId55" Type="http://schemas.openxmlformats.org/officeDocument/2006/relationships/image" Target="../media/image403.png"/><Relationship Id="rId76" Type="http://schemas.openxmlformats.org/officeDocument/2006/relationships/image" Target="../media/image424.png"/><Relationship Id="rId97" Type="http://schemas.openxmlformats.org/officeDocument/2006/relationships/image" Target="../media/image445.png"/><Relationship Id="rId7" Type="http://schemas.openxmlformats.org/officeDocument/2006/relationships/image" Target="../media/image355.png"/><Relationship Id="rId71" Type="http://schemas.openxmlformats.org/officeDocument/2006/relationships/image" Target="../media/image419.png"/><Relationship Id="rId92" Type="http://schemas.openxmlformats.org/officeDocument/2006/relationships/image" Target="../media/image440.png"/><Relationship Id="rId2" Type="http://schemas.openxmlformats.org/officeDocument/2006/relationships/image" Target="../media/image350.png"/><Relationship Id="rId29" Type="http://schemas.openxmlformats.org/officeDocument/2006/relationships/image" Target="../media/image377.png"/><Relationship Id="rId24" Type="http://schemas.openxmlformats.org/officeDocument/2006/relationships/image" Target="../media/image372.png"/><Relationship Id="rId40" Type="http://schemas.openxmlformats.org/officeDocument/2006/relationships/image" Target="../media/image388.png"/><Relationship Id="rId45" Type="http://schemas.openxmlformats.org/officeDocument/2006/relationships/image" Target="../media/image393.png"/><Relationship Id="rId66" Type="http://schemas.openxmlformats.org/officeDocument/2006/relationships/image" Target="../media/image414.png"/><Relationship Id="rId87" Type="http://schemas.openxmlformats.org/officeDocument/2006/relationships/image" Target="../media/image435.png"/><Relationship Id="rId61" Type="http://schemas.openxmlformats.org/officeDocument/2006/relationships/image" Target="../media/image409.png"/><Relationship Id="rId82" Type="http://schemas.openxmlformats.org/officeDocument/2006/relationships/image" Target="../media/image430.png"/><Relationship Id="rId19" Type="http://schemas.openxmlformats.org/officeDocument/2006/relationships/image" Target="../media/image367.png"/><Relationship Id="rId14" Type="http://schemas.openxmlformats.org/officeDocument/2006/relationships/image" Target="../media/image362.png"/><Relationship Id="rId30" Type="http://schemas.openxmlformats.org/officeDocument/2006/relationships/image" Target="../media/image378.png"/><Relationship Id="rId35" Type="http://schemas.openxmlformats.org/officeDocument/2006/relationships/image" Target="../media/image383.png"/><Relationship Id="rId56" Type="http://schemas.openxmlformats.org/officeDocument/2006/relationships/image" Target="../media/image404.png"/><Relationship Id="rId77" Type="http://schemas.openxmlformats.org/officeDocument/2006/relationships/image" Target="../media/image425.png"/><Relationship Id="rId8" Type="http://schemas.openxmlformats.org/officeDocument/2006/relationships/image" Target="../media/image356.png"/><Relationship Id="rId51" Type="http://schemas.openxmlformats.org/officeDocument/2006/relationships/image" Target="../media/image399.png"/><Relationship Id="rId72" Type="http://schemas.openxmlformats.org/officeDocument/2006/relationships/image" Target="../media/image420.png"/><Relationship Id="rId93" Type="http://schemas.openxmlformats.org/officeDocument/2006/relationships/image" Target="../media/image441.png"/><Relationship Id="rId98" Type="http://schemas.openxmlformats.org/officeDocument/2006/relationships/image" Target="../media/image446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1.png"/><Relationship Id="rId117" Type="http://schemas.openxmlformats.org/officeDocument/2006/relationships/image" Target="../media/image562.png"/><Relationship Id="rId21" Type="http://schemas.openxmlformats.org/officeDocument/2006/relationships/image" Target="../media/image466.png"/><Relationship Id="rId42" Type="http://schemas.openxmlformats.org/officeDocument/2006/relationships/image" Target="../media/image487.png"/><Relationship Id="rId47" Type="http://schemas.openxmlformats.org/officeDocument/2006/relationships/image" Target="../media/image492.png"/><Relationship Id="rId63" Type="http://schemas.openxmlformats.org/officeDocument/2006/relationships/image" Target="../media/image508.png"/><Relationship Id="rId68" Type="http://schemas.openxmlformats.org/officeDocument/2006/relationships/image" Target="../media/image513.png"/><Relationship Id="rId84" Type="http://schemas.openxmlformats.org/officeDocument/2006/relationships/image" Target="../media/image529.png"/><Relationship Id="rId89" Type="http://schemas.openxmlformats.org/officeDocument/2006/relationships/image" Target="../media/image534.png"/><Relationship Id="rId112" Type="http://schemas.openxmlformats.org/officeDocument/2006/relationships/image" Target="../media/image557.png"/><Relationship Id="rId16" Type="http://schemas.openxmlformats.org/officeDocument/2006/relationships/image" Target="../media/image461.png"/><Relationship Id="rId107" Type="http://schemas.openxmlformats.org/officeDocument/2006/relationships/image" Target="../media/image552.png"/><Relationship Id="rId11" Type="http://schemas.openxmlformats.org/officeDocument/2006/relationships/image" Target="../media/image456.png"/><Relationship Id="rId32" Type="http://schemas.openxmlformats.org/officeDocument/2006/relationships/image" Target="../media/image477.png"/><Relationship Id="rId37" Type="http://schemas.openxmlformats.org/officeDocument/2006/relationships/image" Target="../media/image482.jpg"/><Relationship Id="rId53" Type="http://schemas.openxmlformats.org/officeDocument/2006/relationships/image" Target="../media/image498.png"/><Relationship Id="rId58" Type="http://schemas.openxmlformats.org/officeDocument/2006/relationships/image" Target="../media/image503.png"/><Relationship Id="rId74" Type="http://schemas.openxmlformats.org/officeDocument/2006/relationships/image" Target="../media/image519.jpg"/><Relationship Id="rId79" Type="http://schemas.openxmlformats.org/officeDocument/2006/relationships/image" Target="../media/image524.png"/><Relationship Id="rId102" Type="http://schemas.openxmlformats.org/officeDocument/2006/relationships/image" Target="../media/image547.png"/><Relationship Id="rId5" Type="http://schemas.openxmlformats.org/officeDocument/2006/relationships/image" Target="../media/image450.png"/><Relationship Id="rId90" Type="http://schemas.openxmlformats.org/officeDocument/2006/relationships/image" Target="../media/image535.png"/><Relationship Id="rId95" Type="http://schemas.openxmlformats.org/officeDocument/2006/relationships/image" Target="../media/image540.png"/><Relationship Id="rId22" Type="http://schemas.openxmlformats.org/officeDocument/2006/relationships/image" Target="../media/image467.png"/><Relationship Id="rId27" Type="http://schemas.openxmlformats.org/officeDocument/2006/relationships/image" Target="../media/image472.png"/><Relationship Id="rId43" Type="http://schemas.openxmlformats.org/officeDocument/2006/relationships/image" Target="../media/image488.png"/><Relationship Id="rId48" Type="http://schemas.openxmlformats.org/officeDocument/2006/relationships/image" Target="../media/image493.png"/><Relationship Id="rId64" Type="http://schemas.openxmlformats.org/officeDocument/2006/relationships/image" Target="../media/image509.png"/><Relationship Id="rId69" Type="http://schemas.openxmlformats.org/officeDocument/2006/relationships/image" Target="../media/image514.png"/><Relationship Id="rId113" Type="http://schemas.openxmlformats.org/officeDocument/2006/relationships/image" Target="../media/image558.png"/><Relationship Id="rId118" Type="http://schemas.openxmlformats.org/officeDocument/2006/relationships/image" Target="../media/image563.png"/><Relationship Id="rId80" Type="http://schemas.openxmlformats.org/officeDocument/2006/relationships/image" Target="../media/image525.png"/><Relationship Id="rId85" Type="http://schemas.openxmlformats.org/officeDocument/2006/relationships/image" Target="../media/image530.png"/><Relationship Id="rId12" Type="http://schemas.openxmlformats.org/officeDocument/2006/relationships/image" Target="../media/image457.png"/><Relationship Id="rId17" Type="http://schemas.openxmlformats.org/officeDocument/2006/relationships/image" Target="../media/image462.png"/><Relationship Id="rId33" Type="http://schemas.openxmlformats.org/officeDocument/2006/relationships/image" Target="../media/image478.png"/><Relationship Id="rId38" Type="http://schemas.openxmlformats.org/officeDocument/2006/relationships/image" Target="../media/image483.jpg"/><Relationship Id="rId59" Type="http://schemas.openxmlformats.org/officeDocument/2006/relationships/image" Target="../media/image504.png"/><Relationship Id="rId103" Type="http://schemas.openxmlformats.org/officeDocument/2006/relationships/image" Target="../media/image548.png"/><Relationship Id="rId108" Type="http://schemas.openxmlformats.org/officeDocument/2006/relationships/image" Target="../media/image553.png"/><Relationship Id="rId54" Type="http://schemas.openxmlformats.org/officeDocument/2006/relationships/image" Target="../media/image499.png"/><Relationship Id="rId70" Type="http://schemas.openxmlformats.org/officeDocument/2006/relationships/image" Target="../media/image515.png"/><Relationship Id="rId75" Type="http://schemas.openxmlformats.org/officeDocument/2006/relationships/image" Target="../media/image520.jpg"/><Relationship Id="rId91" Type="http://schemas.openxmlformats.org/officeDocument/2006/relationships/image" Target="../media/image536.png"/><Relationship Id="rId96" Type="http://schemas.openxmlformats.org/officeDocument/2006/relationships/image" Target="../media/image5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1.png"/><Relationship Id="rId23" Type="http://schemas.openxmlformats.org/officeDocument/2006/relationships/image" Target="../media/image468.png"/><Relationship Id="rId28" Type="http://schemas.openxmlformats.org/officeDocument/2006/relationships/image" Target="../media/image473.png"/><Relationship Id="rId49" Type="http://schemas.openxmlformats.org/officeDocument/2006/relationships/image" Target="../media/image494.png"/><Relationship Id="rId114" Type="http://schemas.openxmlformats.org/officeDocument/2006/relationships/image" Target="../media/image559.png"/><Relationship Id="rId10" Type="http://schemas.openxmlformats.org/officeDocument/2006/relationships/image" Target="../media/image455.png"/><Relationship Id="rId31" Type="http://schemas.openxmlformats.org/officeDocument/2006/relationships/image" Target="../media/image476.png"/><Relationship Id="rId44" Type="http://schemas.openxmlformats.org/officeDocument/2006/relationships/image" Target="../media/image489.png"/><Relationship Id="rId52" Type="http://schemas.openxmlformats.org/officeDocument/2006/relationships/image" Target="../media/image497.png"/><Relationship Id="rId60" Type="http://schemas.openxmlformats.org/officeDocument/2006/relationships/image" Target="../media/image505.png"/><Relationship Id="rId65" Type="http://schemas.openxmlformats.org/officeDocument/2006/relationships/image" Target="../media/image510.png"/><Relationship Id="rId73" Type="http://schemas.openxmlformats.org/officeDocument/2006/relationships/image" Target="../media/image518.jpg"/><Relationship Id="rId78" Type="http://schemas.openxmlformats.org/officeDocument/2006/relationships/image" Target="../media/image523.png"/><Relationship Id="rId81" Type="http://schemas.openxmlformats.org/officeDocument/2006/relationships/image" Target="../media/image526.png"/><Relationship Id="rId86" Type="http://schemas.openxmlformats.org/officeDocument/2006/relationships/image" Target="../media/image531.png"/><Relationship Id="rId94" Type="http://schemas.openxmlformats.org/officeDocument/2006/relationships/image" Target="../media/image539.png"/><Relationship Id="rId99" Type="http://schemas.openxmlformats.org/officeDocument/2006/relationships/image" Target="../media/image544.png"/><Relationship Id="rId101" Type="http://schemas.openxmlformats.org/officeDocument/2006/relationships/image" Target="../media/image546.png"/><Relationship Id="rId4" Type="http://schemas.openxmlformats.org/officeDocument/2006/relationships/image" Target="../media/image449.png"/><Relationship Id="rId9" Type="http://schemas.openxmlformats.org/officeDocument/2006/relationships/image" Target="../media/image454.png"/><Relationship Id="rId13" Type="http://schemas.openxmlformats.org/officeDocument/2006/relationships/image" Target="../media/image458.png"/><Relationship Id="rId18" Type="http://schemas.openxmlformats.org/officeDocument/2006/relationships/image" Target="../media/image463.png"/><Relationship Id="rId39" Type="http://schemas.openxmlformats.org/officeDocument/2006/relationships/image" Target="../media/image484.jpg"/><Relationship Id="rId109" Type="http://schemas.openxmlformats.org/officeDocument/2006/relationships/image" Target="../media/image554.png"/><Relationship Id="rId34" Type="http://schemas.openxmlformats.org/officeDocument/2006/relationships/image" Target="../media/image479.png"/><Relationship Id="rId50" Type="http://schemas.openxmlformats.org/officeDocument/2006/relationships/image" Target="../media/image495.png"/><Relationship Id="rId55" Type="http://schemas.openxmlformats.org/officeDocument/2006/relationships/image" Target="../media/image500.png"/><Relationship Id="rId76" Type="http://schemas.openxmlformats.org/officeDocument/2006/relationships/image" Target="../media/image521.jpg"/><Relationship Id="rId97" Type="http://schemas.openxmlformats.org/officeDocument/2006/relationships/image" Target="../media/image542.png"/><Relationship Id="rId104" Type="http://schemas.openxmlformats.org/officeDocument/2006/relationships/image" Target="../media/image549.png"/><Relationship Id="rId7" Type="http://schemas.openxmlformats.org/officeDocument/2006/relationships/image" Target="../media/image452.png"/><Relationship Id="rId71" Type="http://schemas.openxmlformats.org/officeDocument/2006/relationships/image" Target="../media/image516.png"/><Relationship Id="rId92" Type="http://schemas.openxmlformats.org/officeDocument/2006/relationships/image" Target="../media/image537.png"/><Relationship Id="rId2" Type="http://schemas.openxmlformats.org/officeDocument/2006/relationships/image" Target="../media/image447.png"/><Relationship Id="rId29" Type="http://schemas.openxmlformats.org/officeDocument/2006/relationships/image" Target="../media/image474.png"/><Relationship Id="rId24" Type="http://schemas.openxmlformats.org/officeDocument/2006/relationships/image" Target="../media/image469.png"/><Relationship Id="rId40" Type="http://schemas.openxmlformats.org/officeDocument/2006/relationships/image" Target="../media/image485.jpg"/><Relationship Id="rId45" Type="http://schemas.openxmlformats.org/officeDocument/2006/relationships/image" Target="../media/image490.png"/><Relationship Id="rId66" Type="http://schemas.openxmlformats.org/officeDocument/2006/relationships/image" Target="../media/image511.png"/><Relationship Id="rId87" Type="http://schemas.openxmlformats.org/officeDocument/2006/relationships/image" Target="../media/image532.png"/><Relationship Id="rId110" Type="http://schemas.openxmlformats.org/officeDocument/2006/relationships/image" Target="../media/image555.png"/><Relationship Id="rId115" Type="http://schemas.openxmlformats.org/officeDocument/2006/relationships/image" Target="../media/image560.png"/><Relationship Id="rId61" Type="http://schemas.openxmlformats.org/officeDocument/2006/relationships/image" Target="../media/image506.png"/><Relationship Id="rId82" Type="http://schemas.openxmlformats.org/officeDocument/2006/relationships/image" Target="../media/image527.png"/><Relationship Id="rId19" Type="http://schemas.openxmlformats.org/officeDocument/2006/relationships/image" Target="../media/image464.png"/><Relationship Id="rId14" Type="http://schemas.openxmlformats.org/officeDocument/2006/relationships/image" Target="../media/image459.png"/><Relationship Id="rId30" Type="http://schemas.openxmlformats.org/officeDocument/2006/relationships/image" Target="../media/image475.png"/><Relationship Id="rId35" Type="http://schemas.openxmlformats.org/officeDocument/2006/relationships/image" Target="../media/image480.png"/><Relationship Id="rId56" Type="http://schemas.openxmlformats.org/officeDocument/2006/relationships/image" Target="../media/image501.png"/><Relationship Id="rId77" Type="http://schemas.openxmlformats.org/officeDocument/2006/relationships/image" Target="../media/image522.png"/><Relationship Id="rId100" Type="http://schemas.openxmlformats.org/officeDocument/2006/relationships/image" Target="../media/image545.png"/><Relationship Id="rId105" Type="http://schemas.openxmlformats.org/officeDocument/2006/relationships/image" Target="../media/image550.png"/><Relationship Id="rId8" Type="http://schemas.openxmlformats.org/officeDocument/2006/relationships/image" Target="../media/image453.png"/><Relationship Id="rId51" Type="http://schemas.openxmlformats.org/officeDocument/2006/relationships/image" Target="../media/image496.png"/><Relationship Id="rId72" Type="http://schemas.openxmlformats.org/officeDocument/2006/relationships/image" Target="../media/image517.jpg"/><Relationship Id="rId93" Type="http://schemas.openxmlformats.org/officeDocument/2006/relationships/image" Target="../media/image538.png"/><Relationship Id="rId98" Type="http://schemas.openxmlformats.org/officeDocument/2006/relationships/image" Target="../media/image543.png"/><Relationship Id="rId3" Type="http://schemas.openxmlformats.org/officeDocument/2006/relationships/image" Target="../media/image448.png"/><Relationship Id="rId25" Type="http://schemas.openxmlformats.org/officeDocument/2006/relationships/image" Target="../media/image470.png"/><Relationship Id="rId46" Type="http://schemas.openxmlformats.org/officeDocument/2006/relationships/image" Target="../media/image491.png"/><Relationship Id="rId67" Type="http://schemas.openxmlformats.org/officeDocument/2006/relationships/image" Target="../media/image512.png"/><Relationship Id="rId116" Type="http://schemas.openxmlformats.org/officeDocument/2006/relationships/image" Target="../media/image561.png"/><Relationship Id="rId20" Type="http://schemas.openxmlformats.org/officeDocument/2006/relationships/image" Target="../media/image465.png"/><Relationship Id="rId41" Type="http://schemas.openxmlformats.org/officeDocument/2006/relationships/image" Target="../media/image486.png"/><Relationship Id="rId62" Type="http://schemas.openxmlformats.org/officeDocument/2006/relationships/image" Target="../media/image507.png"/><Relationship Id="rId83" Type="http://schemas.openxmlformats.org/officeDocument/2006/relationships/image" Target="../media/image528.png"/><Relationship Id="rId88" Type="http://schemas.openxmlformats.org/officeDocument/2006/relationships/image" Target="../media/image533.png"/><Relationship Id="rId111" Type="http://schemas.openxmlformats.org/officeDocument/2006/relationships/image" Target="../media/image556.png"/><Relationship Id="rId15" Type="http://schemas.openxmlformats.org/officeDocument/2006/relationships/image" Target="../media/image460.png"/><Relationship Id="rId36" Type="http://schemas.openxmlformats.org/officeDocument/2006/relationships/image" Target="../media/image481.jpg"/><Relationship Id="rId57" Type="http://schemas.openxmlformats.org/officeDocument/2006/relationships/image" Target="../media/image502.png"/><Relationship Id="rId106" Type="http://schemas.openxmlformats.org/officeDocument/2006/relationships/image" Target="../media/image5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5.png"/><Relationship Id="rId18" Type="http://schemas.openxmlformats.org/officeDocument/2006/relationships/image" Target="../media/image580.png"/><Relationship Id="rId26" Type="http://schemas.openxmlformats.org/officeDocument/2006/relationships/image" Target="../media/image588.png"/><Relationship Id="rId39" Type="http://schemas.openxmlformats.org/officeDocument/2006/relationships/image" Target="../media/image601.png"/><Relationship Id="rId21" Type="http://schemas.openxmlformats.org/officeDocument/2006/relationships/image" Target="../media/image583.png"/><Relationship Id="rId34" Type="http://schemas.openxmlformats.org/officeDocument/2006/relationships/image" Target="../media/image596.png"/><Relationship Id="rId7" Type="http://schemas.openxmlformats.org/officeDocument/2006/relationships/image" Target="../media/image569.png"/><Relationship Id="rId12" Type="http://schemas.openxmlformats.org/officeDocument/2006/relationships/image" Target="../media/image574.png"/><Relationship Id="rId17" Type="http://schemas.openxmlformats.org/officeDocument/2006/relationships/image" Target="../media/image579.png"/><Relationship Id="rId25" Type="http://schemas.openxmlformats.org/officeDocument/2006/relationships/image" Target="../media/image587.png"/><Relationship Id="rId33" Type="http://schemas.openxmlformats.org/officeDocument/2006/relationships/image" Target="../media/image595.png"/><Relationship Id="rId38" Type="http://schemas.openxmlformats.org/officeDocument/2006/relationships/image" Target="../media/image600.png"/><Relationship Id="rId2" Type="http://schemas.openxmlformats.org/officeDocument/2006/relationships/image" Target="../media/image564.png"/><Relationship Id="rId16" Type="http://schemas.openxmlformats.org/officeDocument/2006/relationships/image" Target="../media/image578.png"/><Relationship Id="rId20" Type="http://schemas.openxmlformats.org/officeDocument/2006/relationships/image" Target="../media/image582.png"/><Relationship Id="rId29" Type="http://schemas.openxmlformats.org/officeDocument/2006/relationships/image" Target="../media/image59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68.png"/><Relationship Id="rId11" Type="http://schemas.openxmlformats.org/officeDocument/2006/relationships/image" Target="../media/image573.png"/><Relationship Id="rId24" Type="http://schemas.openxmlformats.org/officeDocument/2006/relationships/image" Target="../media/image586.png"/><Relationship Id="rId32" Type="http://schemas.openxmlformats.org/officeDocument/2006/relationships/image" Target="../media/image594.png"/><Relationship Id="rId37" Type="http://schemas.openxmlformats.org/officeDocument/2006/relationships/image" Target="../media/image599.png"/><Relationship Id="rId5" Type="http://schemas.openxmlformats.org/officeDocument/2006/relationships/image" Target="../media/image567.png"/><Relationship Id="rId15" Type="http://schemas.openxmlformats.org/officeDocument/2006/relationships/image" Target="../media/image577.png"/><Relationship Id="rId23" Type="http://schemas.openxmlformats.org/officeDocument/2006/relationships/image" Target="../media/image585.png"/><Relationship Id="rId28" Type="http://schemas.openxmlformats.org/officeDocument/2006/relationships/image" Target="../media/image590.png"/><Relationship Id="rId36" Type="http://schemas.openxmlformats.org/officeDocument/2006/relationships/image" Target="../media/image598.png"/><Relationship Id="rId10" Type="http://schemas.openxmlformats.org/officeDocument/2006/relationships/image" Target="../media/image572.png"/><Relationship Id="rId19" Type="http://schemas.openxmlformats.org/officeDocument/2006/relationships/image" Target="../media/image581.jpg"/><Relationship Id="rId31" Type="http://schemas.openxmlformats.org/officeDocument/2006/relationships/image" Target="../media/image593.png"/><Relationship Id="rId4" Type="http://schemas.openxmlformats.org/officeDocument/2006/relationships/image" Target="../media/image566.png"/><Relationship Id="rId9" Type="http://schemas.openxmlformats.org/officeDocument/2006/relationships/image" Target="../media/image571.jpg"/><Relationship Id="rId14" Type="http://schemas.openxmlformats.org/officeDocument/2006/relationships/image" Target="../media/image576.png"/><Relationship Id="rId22" Type="http://schemas.openxmlformats.org/officeDocument/2006/relationships/image" Target="../media/image584.png"/><Relationship Id="rId27" Type="http://schemas.openxmlformats.org/officeDocument/2006/relationships/image" Target="../media/image589.png"/><Relationship Id="rId30" Type="http://schemas.openxmlformats.org/officeDocument/2006/relationships/image" Target="../media/image592.png"/><Relationship Id="rId35" Type="http://schemas.openxmlformats.org/officeDocument/2006/relationships/image" Target="../media/image597.png"/><Relationship Id="rId8" Type="http://schemas.openxmlformats.org/officeDocument/2006/relationships/image" Target="../media/image570.png"/><Relationship Id="rId3" Type="http://schemas.openxmlformats.org/officeDocument/2006/relationships/image" Target="../media/image565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3.png"/><Relationship Id="rId18" Type="http://schemas.openxmlformats.org/officeDocument/2006/relationships/image" Target="../media/image618.png"/><Relationship Id="rId26" Type="http://schemas.openxmlformats.org/officeDocument/2006/relationships/image" Target="../media/image626.png"/><Relationship Id="rId3" Type="http://schemas.openxmlformats.org/officeDocument/2006/relationships/image" Target="../media/image603.png"/><Relationship Id="rId21" Type="http://schemas.openxmlformats.org/officeDocument/2006/relationships/image" Target="../media/image621.png"/><Relationship Id="rId34" Type="http://schemas.openxmlformats.org/officeDocument/2006/relationships/image" Target="../media/image634.png"/><Relationship Id="rId7" Type="http://schemas.openxmlformats.org/officeDocument/2006/relationships/image" Target="../media/image607.png"/><Relationship Id="rId12" Type="http://schemas.openxmlformats.org/officeDocument/2006/relationships/image" Target="../media/image612.png"/><Relationship Id="rId17" Type="http://schemas.openxmlformats.org/officeDocument/2006/relationships/image" Target="../media/image617.png"/><Relationship Id="rId25" Type="http://schemas.openxmlformats.org/officeDocument/2006/relationships/image" Target="../media/image625.png"/><Relationship Id="rId33" Type="http://schemas.openxmlformats.org/officeDocument/2006/relationships/image" Target="../media/image633.png"/><Relationship Id="rId2" Type="http://schemas.openxmlformats.org/officeDocument/2006/relationships/image" Target="../media/image602.png"/><Relationship Id="rId16" Type="http://schemas.openxmlformats.org/officeDocument/2006/relationships/image" Target="../media/image616.png"/><Relationship Id="rId20" Type="http://schemas.openxmlformats.org/officeDocument/2006/relationships/image" Target="../media/image620.png"/><Relationship Id="rId29" Type="http://schemas.openxmlformats.org/officeDocument/2006/relationships/image" Target="../media/image6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06.png"/><Relationship Id="rId11" Type="http://schemas.openxmlformats.org/officeDocument/2006/relationships/image" Target="../media/image611.png"/><Relationship Id="rId24" Type="http://schemas.openxmlformats.org/officeDocument/2006/relationships/image" Target="../media/image624.png"/><Relationship Id="rId32" Type="http://schemas.openxmlformats.org/officeDocument/2006/relationships/image" Target="../media/image632.png"/><Relationship Id="rId5" Type="http://schemas.openxmlformats.org/officeDocument/2006/relationships/image" Target="../media/image605.png"/><Relationship Id="rId15" Type="http://schemas.openxmlformats.org/officeDocument/2006/relationships/image" Target="../media/image615.png"/><Relationship Id="rId23" Type="http://schemas.openxmlformats.org/officeDocument/2006/relationships/image" Target="../media/image623.png"/><Relationship Id="rId28" Type="http://schemas.openxmlformats.org/officeDocument/2006/relationships/image" Target="../media/image628.png"/><Relationship Id="rId10" Type="http://schemas.openxmlformats.org/officeDocument/2006/relationships/image" Target="../media/image610.png"/><Relationship Id="rId19" Type="http://schemas.openxmlformats.org/officeDocument/2006/relationships/image" Target="../media/image619.png"/><Relationship Id="rId31" Type="http://schemas.openxmlformats.org/officeDocument/2006/relationships/image" Target="../media/image631.png"/><Relationship Id="rId4" Type="http://schemas.openxmlformats.org/officeDocument/2006/relationships/image" Target="../media/image604.png"/><Relationship Id="rId9" Type="http://schemas.openxmlformats.org/officeDocument/2006/relationships/image" Target="../media/image609.png"/><Relationship Id="rId14" Type="http://schemas.openxmlformats.org/officeDocument/2006/relationships/image" Target="../media/image614.png"/><Relationship Id="rId22" Type="http://schemas.openxmlformats.org/officeDocument/2006/relationships/image" Target="../media/image622.png"/><Relationship Id="rId27" Type="http://schemas.openxmlformats.org/officeDocument/2006/relationships/image" Target="../media/image627.png"/><Relationship Id="rId30" Type="http://schemas.openxmlformats.org/officeDocument/2006/relationships/image" Target="../media/image630.png"/><Relationship Id="rId8" Type="http://schemas.openxmlformats.org/officeDocument/2006/relationships/image" Target="../media/image60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1.png"/><Relationship Id="rId13" Type="http://schemas.openxmlformats.org/officeDocument/2006/relationships/image" Target="../media/image646.png"/><Relationship Id="rId18" Type="http://schemas.openxmlformats.org/officeDocument/2006/relationships/image" Target="../media/image651.png"/><Relationship Id="rId26" Type="http://schemas.openxmlformats.org/officeDocument/2006/relationships/image" Target="../media/image659.png"/><Relationship Id="rId3" Type="http://schemas.openxmlformats.org/officeDocument/2006/relationships/image" Target="../media/image636.png"/><Relationship Id="rId21" Type="http://schemas.openxmlformats.org/officeDocument/2006/relationships/image" Target="../media/image654.png"/><Relationship Id="rId7" Type="http://schemas.openxmlformats.org/officeDocument/2006/relationships/image" Target="../media/image640.png"/><Relationship Id="rId12" Type="http://schemas.openxmlformats.org/officeDocument/2006/relationships/image" Target="../media/image645.png"/><Relationship Id="rId17" Type="http://schemas.openxmlformats.org/officeDocument/2006/relationships/image" Target="../media/image650.png"/><Relationship Id="rId25" Type="http://schemas.openxmlformats.org/officeDocument/2006/relationships/image" Target="../media/image658.png"/><Relationship Id="rId2" Type="http://schemas.openxmlformats.org/officeDocument/2006/relationships/image" Target="../media/image635.png"/><Relationship Id="rId16" Type="http://schemas.openxmlformats.org/officeDocument/2006/relationships/image" Target="../media/image649.png"/><Relationship Id="rId20" Type="http://schemas.openxmlformats.org/officeDocument/2006/relationships/image" Target="../media/image653.png"/><Relationship Id="rId29" Type="http://schemas.openxmlformats.org/officeDocument/2006/relationships/image" Target="../media/image66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9.png"/><Relationship Id="rId11" Type="http://schemas.openxmlformats.org/officeDocument/2006/relationships/image" Target="../media/image644.png"/><Relationship Id="rId24" Type="http://schemas.openxmlformats.org/officeDocument/2006/relationships/image" Target="../media/image657.png"/><Relationship Id="rId5" Type="http://schemas.openxmlformats.org/officeDocument/2006/relationships/image" Target="../media/image638.png"/><Relationship Id="rId15" Type="http://schemas.openxmlformats.org/officeDocument/2006/relationships/image" Target="../media/image648.png"/><Relationship Id="rId23" Type="http://schemas.openxmlformats.org/officeDocument/2006/relationships/image" Target="../media/image656.png"/><Relationship Id="rId28" Type="http://schemas.openxmlformats.org/officeDocument/2006/relationships/image" Target="../media/image602.png"/><Relationship Id="rId10" Type="http://schemas.openxmlformats.org/officeDocument/2006/relationships/image" Target="../media/image643.png"/><Relationship Id="rId19" Type="http://schemas.openxmlformats.org/officeDocument/2006/relationships/image" Target="../media/image652.png"/><Relationship Id="rId4" Type="http://schemas.openxmlformats.org/officeDocument/2006/relationships/image" Target="../media/image637.png"/><Relationship Id="rId9" Type="http://schemas.openxmlformats.org/officeDocument/2006/relationships/image" Target="../media/image642.png"/><Relationship Id="rId14" Type="http://schemas.openxmlformats.org/officeDocument/2006/relationships/image" Target="../media/image647.png"/><Relationship Id="rId22" Type="http://schemas.openxmlformats.org/officeDocument/2006/relationships/image" Target="../media/image655.png"/><Relationship Id="rId27" Type="http://schemas.openxmlformats.org/officeDocument/2006/relationships/image" Target="../media/image660.png"/><Relationship Id="rId30" Type="http://schemas.openxmlformats.org/officeDocument/2006/relationships/image" Target="../media/image6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9500" y="276225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ORIENTAMENTO IN ENTRATA E IN USCITA</a:t>
            </a:r>
          </a:p>
          <a:p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  <a:p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INDIRIZZI DI STUDIO I.S. DELL’ACQUA</a:t>
            </a:r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60500" y="2486025"/>
            <a:ext cx="5943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B050"/>
                </a:solidFill>
              </a:rPr>
              <a:t>AMMINISTRAZIONE FINANZA E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B050"/>
                </a:solidFill>
              </a:rPr>
              <a:t>SISTEMI INFORMATIVI AZIENDALI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B050"/>
                </a:solidFill>
              </a:rPr>
              <a:t>RELAZIONI INTERNAZIONALI PER IL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B050"/>
                </a:solidFill>
              </a:rPr>
              <a:t>TURISMO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B050"/>
                </a:solidFill>
              </a:rPr>
              <a:t>COSTRUZIONI AMBIENTE E TERRITORIO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rgbClr val="00B050"/>
                </a:solidFill>
              </a:rPr>
              <a:t>LICEO ARTISTICO</a:t>
            </a:r>
            <a:endParaRPr lang="it-IT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2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3300" y="25206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ORIENTAMENTO IN ENTRATA E IN USCITA</a:t>
            </a:r>
          </a:p>
          <a:p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LICEO ARTISTICO</a:t>
            </a:r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52" y="1419225"/>
            <a:ext cx="4092295" cy="55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6331" y="1038225"/>
            <a:ext cx="7936244" cy="5862955"/>
          </a:xfrm>
          <a:custGeom>
            <a:avLst/>
            <a:gdLst/>
            <a:ahLst/>
            <a:cxnLst/>
            <a:rect l="l" t="t" r="r" b="b"/>
            <a:pathLst>
              <a:path w="10692765" h="6015355">
                <a:moveTo>
                  <a:pt x="10692384" y="6015228"/>
                </a:moveTo>
                <a:lnTo>
                  <a:pt x="0" y="6015228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6015228"/>
                </a:lnTo>
                <a:close/>
              </a:path>
            </a:pathLst>
          </a:custGeom>
          <a:solidFill>
            <a:srgbClr val="4B9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6331" y="3450335"/>
            <a:ext cx="1027430" cy="340360"/>
          </a:xfrm>
          <a:custGeom>
            <a:avLst/>
            <a:gdLst/>
            <a:ahLst/>
            <a:cxnLst/>
            <a:rect l="l" t="t" r="r" b="b"/>
            <a:pathLst>
              <a:path w="1027430" h="340360">
                <a:moveTo>
                  <a:pt x="262128" y="335280"/>
                </a:moveTo>
                <a:lnTo>
                  <a:pt x="176784" y="92735"/>
                </a:lnTo>
                <a:lnTo>
                  <a:pt x="176784" y="195072"/>
                </a:lnTo>
                <a:lnTo>
                  <a:pt x="84061" y="195072"/>
                </a:lnTo>
                <a:lnTo>
                  <a:pt x="102108" y="144780"/>
                </a:lnTo>
                <a:lnTo>
                  <a:pt x="120396" y="89916"/>
                </a:lnTo>
                <a:lnTo>
                  <a:pt x="124091" y="77063"/>
                </a:lnTo>
                <a:lnTo>
                  <a:pt x="128206" y="63627"/>
                </a:lnTo>
                <a:lnTo>
                  <a:pt x="131064" y="54546"/>
                </a:lnTo>
                <a:lnTo>
                  <a:pt x="133921" y="63627"/>
                </a:lnTo>
                <a:lnTo>
                  <a:pt x="138049" y="77063"/>
                </a:lnTo>
                <a:lnTo>
                  <a:pt x="141732" y="89916"/>
                </a:lnTo>
                <a:lnTo>
                  <a:pt x="176784" y="195072"/>
                </a:lnTo>
                <a:lnTo>
                  <a:pt x="176784" y="92735"/>
                </a:lnTo>
                <a:lnTo>
                  <a:pt x="151130" y="19812"/>
                </a:lnTo>
                <a:lnTo>
                  <a:pt x="146304" y="6096"/>
                </a:lnTo>
                <a:lnTo>
                  <a:pt x="115824" y="6096"/>
                </a:lnTo>
                <a:lnTo>
                  <a:pt x="0" y="335280"/>
                </a:lnTo>
                <a:lnTo>
                  <a:pt x="36576" y="335280"/>
                </a:lnTo>
                <a:lnTo>
                  <a:pt x="41224" y="321564"/>
                </a:lnTo>
                <a:lnTo>
                  <a:pt x="73152" y="227076"/>
                </a:lnTo>
                <a:lnTo>
                  <a:pt x="188976" y="227076"/>
                </a:lnTo>
                <a:lnTo>
                  <a:pt x="224028" y="330708"/>
                </a:lnTo>
                <a:lnTo>
                  <a:pt x="225552" y="335280"/>
                </a:lnTo>
                <a:lnTo>
                  <a:pt x="262128" y="335280"/>
                </a:lnTo>
                <a:close/>
              </a:path>
              <a:path w="1027430" h="340360">
                <a:moveTo>
                  <a:pt x="477024" y="302272"/>
                </a:moveTo>
                <a:lnTo>
                  <a:pt x="332244" y="302272"/>
                </a:lnTo>
                <a:lnTo>
                  <a:pt x="332244" y="20332"/>
                </a:lnTo>
                <a:lnTo>
                  <a:pt x="332244" y="6362"/>
                </a:lnTo>
                <a:lnTo>
                  <a:pt x="297192" y="6362"/>
                </a:lnTo>
                <a:lnTo>
                  <a:pt x="297192" y="20332"/>
                </a:lnTo>
                <a:lnTo>
                  <a:pt x="297192" y="321322"/>
                </a:lnTo>
                <a:lnTo>
                  <a:pt x="297192" y="327672"/>
                </a:lnTo>
                <a:lnTo>
                  <a:pt x="297192" y="335292"/>
                </a:lnTo>
                <a:lnTo>
                  <a:pt x="477024" y="335292"/>
                </a:lnTo>
                <a:lnTo>
                  <a:pt x="477024" y="327672"/>
                </a:lnTo>
                <a:lnTo>
                  <a:pt x="477024" y="321322"/>
                </a:lnTo>
                <a:lnTo>
                  <a:pt x="477024" y="314972"/>
                </a:lnTo>
                <a:lnTo>
                  <a:pt x="477024" y="302272"/>
                </a:lnTo>
                <a:close/>
              </a:path>
              <a:path w="1027430" h="340360">
                <a:moveTo>
                  <a:pt x="725424" y="6362"/>
                </a:moveTo>
                <a:lnTo>
                  <a:pt x="489204" y="6362"/>
                </a:lnTo>
                <a:lnTo>
                  <a:pt x="489204" y="20332"/>
                </a:lnTo>
                <a:lnTo>
                  <a:pt x="489204" y="24142"/>
                </a:lnTo>
                <a:lnTo>
                  <a:pt x="489204" y="38112"/>
                </a:lnTo>
                <a:lnTo>
                  <a:pt x="589788" y="38112"/>
                </a:lnTo>
                <a:lnTo>
                  <a:pt x="589788" y="321322"/>
                </a:lnTo>
                <a:lnTo>
                  <a:pt x="589788" y="327672"/>
                </a:lnTo>
                <a:lnTo>
                  <a:pt x="589788" y="335292"/>
                </a:lnTo>
                <a:lnTo>
                  <a:pt x="624840" y="335292"/>
                </a:lnTo>
                <a:lnTo>
                  <a:pt x="624840" y="327672"/>
                </a:lnTo>
                <a:lnTo>
                  <a:pt x="624840" y="321322"/>
                </a:lnTo>
                <a:lnTo>
                  <a:pt x="624840" y="38112"/>
                </a:lnTo>
                <a:lnTo>
                  <a:pt x="725424" y="38112"/>
                </a:lnTo>
                <a:lnTo>
                  <a:pt x="725424" y="24142"/>
                </a:lnTo>
                <a:lnTo>
                  <a:pt x="725424" y="20332"/>
                </a:lnTo>
                <a:lnTo>
                  <a:pt x="725424" y="6362"/>
                </a:lnTo>
                <a:close/>
              </a:path>
              <a:path w="1027430" h="340360">
                <a:moveTo>
                  <a:pt x="1027188" y="168910"/>
                </a:moveTo>
                <a:lnTo>
                  <a:pt x="1022045" y="115570"/>
                </a:lnTo>
                <a:lnTo>
                  <a:pt x="1005281" y="69850"/>
                </a:lnTo>
                <a:lnTo>
                  <a:pt x="990612" y="46710"/>
                </a:lnTo>
                <a:lnTo>
                  <a:pt x="990612" y="168910"/>
                </a:lnTo>
                <a:lnTo>
                  <a:pt x="990053" y="184150"/>
                </a:lnTo>
                <a:lnTo>
                  <a:pt x="982992" y="226060"/>
                </a:lnTo>
                <a:lnTo>
                  <a:pt x="961656" y="269240"/>
                </a:lnTo>
                <a:lnTo>
                  <a:pt x="931164" y="295910"/>
                </a:lnTo>
                <a:lnTo>
                  <a:pt x="890016" y="306070"/>
                </a:lnTo>
                <a:lnTo>
                  <a:pt x="869061" y="303530"/>
                </a:lnTo>
                <a:lnTo>
                  <a:pt x="859586" y="300990"/>
                </a:lnTo>
                <a:lnTo>
                  <a:pt x="850392" y="295910"/>
                </a:lnTo>
                <a:lnTo>
                  <a:pt x="840892" y="290830"/>
                </a:lnTo>
                <a:lnTo>
                  <a:pt x="812088" y="259080"/>
                </a:lnTo>
                <a:lnTo>
                  <a:pt x="794816" y="213360"/>
                </a:lnTo>
                <a:lnTo>
                  <a:pt x="790956" y="168910"/>
                </a:lnTo>
                <a:lnTo>
                  <a:pt x="791298" y="153670"/>
                </a:lnTo>
                <a:lnTo>
                  <a:pt x="798576" y="111760"/>
                </a:lnTo>
                <a:lnTo>
                  <a:pt x="818388" y="69850"/>
                </a:lnTo>
                <a:lnTo>
                  <a:pt x="848868" y="41910"/>
                </a:lnTo>
                <a:lnTo>
                  <a:pt x="879094" y="33020"/>
                </a:lnTo>
                <a:lnTo>
                  <a:pt x="901166" y="33020"/>
                </a:lnTo>
                <a:lnTo>
                  <a:pt x="940003" y="46990"/>
                </a:lnTo>
                <a:lnTo>
                  <a:pt x="961656" y="69850"/>
                </a:lnTo>
                <a:lnTo>
                  <a:pt x="968197" y="78740"/>
                </a:lnTo>
                <a:lnTo>
                  <a:pt x="986104" y="124460"/>
                </a:lnTo>
                <a:lnTo>
                  <a:pt x="990612" y="168910"/>
                </a:lnTo>
                <a:lnTo>
                  <a:pt x="990612" y="46710"/>
                </a:lnTo>
                <a:lnTo>
                  <a:pt x="989088" y="44450"/>
                </a:lnTo>
                <a:lnTo>
                  <a:pt x="979627" y="35560"/>
                </a:lnTo>
                <a:lnTo>
                  <a:pt x="969467" y="25400"/>
                </a:lnTo>
                <a:lnTo>
                  <a:pt x="958430" y="17780"/>
                </a:lnTo>
                <a:lnTo>
                  <a:pt x="948817" y="12700"/>
                </a:lnTo>
                <a:lnTo>
                  <a:pt x="946416" y="11430"/>
                </a:lnTo>
                <a:lnTo>
                  <a:pt x="933310" y="6350"/>
                </a:lnTo>
                <a:lnTo>
                  <a:pt x="919353" y="2540"/>
                </a:lnTo>
                <a:lnTo>
                  <a:pt x="904836" y="0"/>
                </a:lnTo>
                <a:lnTo>
                  <a:pt x="875449" y="0"/>
                </a:lnTo>
                <a:lnTo>
                  <a:pt x="835152" y="11430"/>
                </a:lnTo>
                <a:lnTo>
                  <a:pt x="800658" y="35560"/>
                </a:lnTo>
                <a:lnTo>
                  <a:pt x="790956" y="44450"/>
                </a:lnTo>
                <a:lnTo>
                  <a:pt x="768883" y="85090"/>
                </a:lnTo>
                <a:lnTo>
                  <a:pt x="756666" y="132080"/>
                </a:lnTo>
                <a:lnTo>
                  <a:pt x="754380" y="168910"/>
                </a:lnTo>
                <a:lnTo>
                  <a:pt x="754951" y="187960"/>
                </a:lnTo>
                <a:lnTo>
                  <a:pt x="763536" y="238760"/>
                </a:lnTo>
                <a:lnTo>
                  <a:pt x="783031" y="280670"/>
                </a:lnTo>
                <a:lnTo>
                  <a:pt x="811339" y="312420"/>
                </a:lnTo>
                <a:lnTo>
                  <a:pt x="848017" y="332740"/>
                </a:lnTo>
                <a:lnTo>
                  <a:pt x="875449" y="340360"/>
                </a:lnTo>
                <a:lnTo>
                  <a:pt x="904836" y="340360"/>
                </a:lnTo>
                <a:lnTo>
                  <a:pt x="946416" y="326390"/>
                </a:lnTo>
                <a:lnTo>
                  <a:pt x="979627" y="302260"/>
                </a:lnTo>
                <a:lnTo>
                  <a:pt x="1005281" y="267970"/>
                </a:lnTo>
                <a:lnTo>
                  <a:pt x="1022045" y="222250"/>
                </a:lnTo>
                <a:lnTo>
                  <a:pt x="1026617" y="187960"/>
                </a:lnTo>
                <a:lnTo>
                  <a:pt x="1027188" y="168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47431" y="3456444"/>
            <a:ext cx="259079" cy="329565"/>
          </a:xfrm>
          <a:custGeom>
            <a:avLst/>
            <a:gdLst/>
            <a:ahLst/>
            <a:cxnLst/>
            <a:rect l="l" t="t" r="r" b="b"/>
            <a:pathLst>
              <a:path w="259080" h="329564">
                <a:moveTo>
                  <a:pt x="259080" y="0"/>
                </a:moveTo>
                <a:lnTo>
                  <a:pt x="216408" y="0"/>
                </a:lnTo>
                <a:lnTo>
                  <a:pt x="147828" y="188976"/>
                </a:lnTo>
                <a:lnTo>
                  <a:pt x="130136" y="243243"/>
                </a:lnTo>
                <a:lnTo>
                  <a:pt x="111252" y="188976"/>
                </a:lnTo>
                <a:lnTo>
                  <a:pt x="47650" y="13716"/>
                </a:lnTo>
                <a:lnTo>
                  <a:pt x="42672" y="0"/>
                </a:lnTo>
                <a:lnTo>
                  <a:pt x="0" y="0"/>
                </a:lnTo>
                <a:lnTo>
                  <a:pt x="0" y="329184"/>
                </a:lnTo>
                <a:lnTo>
                  <a:pt x="35052" y="329184"/>
                </a:lnTo>
                <a:lnTo>
                  <a:pt x="35052" y="321564"/>
                </a:lnTo>
                <a:lnTo>
                  <a:pt x="35052" y="114300"/>
                </a:lnTo>
                <a:lnTo>
                  <a:pt x="34823" y="104863"/>
                </a:lnTo>
                <a:lnTo>
                  <a:pt x="33769" y="83007"/>
                </a:lnTo>
                <a:lnTo>
                  <a:pt x="33451" y="68097"/>
                </a:lnTo>
                <a:lnTo>
                  <a:pt x="45720" y="100584"/>
                </a:lnTo>
                <a:lnTo>
                  <a:pt x="114300" y="294132"/>
                </a:lnTo>
                <a:lnTo>
                  <a:pt x="143256" y="294132"/>
                </a:lnTo>
                <a:lnTo>
                  <a:pt x="148234" y="280416"/>
                </a:lnTo>
                <a:lnTo>
                  <a:pt x="213360" y="100584"/>
                </a:lnTo>
                <a:lnTo>
                  <a:pt x="224142" y="70269"/>
                </a:lnTo>
                <a:lnTo>
                  <a:pt x="224028" y="329184"/>
                </a:lnTo>
                <a:lnTo>
                  <a:pt x="259080" y="329184"/>
                </a:lnTo>
                <a:lnTo>
                  <a:pt x="259080" y="315468"/>
                </a:lnTo>
                <a:lnTo>
                  <a:pt x="259080" y="13716"/>
                </a:lnTo>
                <a:lnTo>
                  <a:pt x="2590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87283" y="3456698"/>
            <a:ext cx="35560" cy="328930"/>
          </a:xfrm>
          <a:custGeom>
            <a:avLst/>
            <a:gdLst/>
            <a:ahLst/>
            <a:cxnLst/>
            <a:rect l="l" t="t" r="r" b="b"/>
            <a:pathLst>
              <a:path w="35560" h="328929">
                <a:moveTo>
                  <a:pt x="35052" y="0"/>
                </a:moveTo>
                <a:lnTo>
                  <a:pt x="0" y="0"/>
                </a:lnTo>
                <a:lnTo>
                  <a:pt x="0" y="13970"/>
                </a:lnTo>
                <a:lnTo>
                  <a:pt x="0" y="314960"/>
                </a:lnTo>
                <a:lnTo>
                  <a:pt x="0" y="321310"/>
                </a:lnTo>
                <a:lnTo>
                  <a:pt x="0" y="328930"/>
                </a:lnTo>
                <a:lnTo>
                  <a:pt x="35052" y="328930"/>
                </a:lnTo>
                <a:lnTo>
                  <a:pt x="35052" y="321310"/>
                </a:lnTo>
                <a:lnTo>
                  <a:pt x="35052" y="314960"/>
                </a:lnTo>
                <a:lnTo>
                  <a:pt x="35052" y="13970"/>
                </a:lnTo>
                <a:lnTo>
                  <a:pt x="350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01596" y="3456432"/>
            <a:ext cx="702945" cy="329565"/>
          </a:xfrm>
          <a:custGeom>
            <a:avLst/>
            <a:gdLst/>
            <a:ahLst/>
            <a:cxnLst/>
            <a:rect l="l" t="t" r="r" b="b"/>
            <a:pathLst>
              <a:path w="702944" h="329564">
                <a:moveTo>
                  <a:pt x="443484" y="329184"/>
                </a:moveTo>
                <a:lnTo>
                  <a:pt x="358140" y="86639"/>
                </a:lnTo>
                <a:lnTo>
                  <a:pt x="358140" y="188976"/>
                </a:lnTo>
                <a:lnTo>
                  <a:pt x="265404" y="188976"/>
                </a:lnTo>
                <a:lnTo>
                  <a:pt x="283464" y="138684"/>
                </a:lnTo>
                <a:lnTo>
                  <a:pt x="296532" y="97536"/>
                </a:lnTo>
                <a:lnTo>
                  <a:pt x="300228" y="83820"/>
                </a:lnTo>
                <a:lnTo>
                  <a:pt x="304800" y="70967"/>
                </a:lnTo>
                <a:lnTo>
                  <a:pt x="309372" y="57531"/>
                </a:lnTo>
                <a:lnTo>
                  <a:pt x="312191" y="48869"/>
                </a:lnTo>
                <a:lnTo>
                  <a:pt x="314706" y="57531"/>
                </a:lnTo>
                <a:lnTo>
                  <a:pt x="318744" y="70967"/>
                </a:lnTo>
                <a:lnTo>
                  <a:pt x="323088" y="83820"/>
                </a:lnTo>
                <a:lnTo>
                  <a:pt x="358140" y="188976"/>
                </a:lnTo>
                <a:lnTo>
                  <a:pt x="358140" y="86639"/>
                </a:lnTo>
                <a:lnTo>
                  <a:pt x="332486" y="13716"/>
                </a:lnTo>
                <a:lnTo>
                  <a:pt x="327660" y="0"/>
                </a:lnTo>
                <a:lnTo>
                  <a:pt x="295656" y="0"/>
                </a:lnTo>
                <a:lnTo>
                  <a:pt x="181356" y="324853"/>
                </a:lnTo>
                <a:lnTo>
                  <a:pt x="181356" y="321576"/>
                </a:lnTo>
                <a:lnTo>
                  <a:pt x="181356" y="315226"/>
                </a:lnTo>
                <a:lnTo>
                  <a:pt x="181356" y="308876"/>
                </a:lnTo>
                <a:lnTo>
                  <a:pt x="181356" y="296176"/>
                </a:lnTo>
                <a:lnTo>
                  <a:pt x="36576" y="296176"/>
                </a:lnTo>
                <a:lnTo>
                  <a:pt x="36576" y="14236"/>
                </a:lnTo>
                <a:lnTo>
                  <a:pt x="36576" y="266"/>
                </a:lnTo>
                <a:lnTo>
                  <a:pt x="0" y="266"/>
                </a:lnTo>
                <a:lnTo>
                  <a:pt x="0" y="14236"/>
                </a:lnTo>
                <a:lnTo>
                  <a:pt x="0" y="315226"/>
                </a:lnTo>
                <a:lnTo>
                  <a:pt x="0" y="321576"/>
                </a:lnTo>
                <a:lnTo>
                  <a:pt x="0" y="329196"/>
                </a:lnTo>
                <a:lnTo>
                  <a:pt x="181356" y="329196"/>
                </a:lnTo>
                <a:lnTo>
                  <a:pt x="216408" y="329184"/>
                </a:lnTo>
                <a:lnTo>
                  <a:pt x="221234" y="315468"/>
                </a:lnTo>
                <a:lnTo>
                  <a:pt x="254508" y="220980"/>
                </a:lnTo>
                <a:lnTo>
                  <a:pt x="368808" y="220980"/>
                </a:lnTo>
                <a:lnTo>
                  <a:pt x="405384" y="324612"/>
                </a:lnTo>
                <a:lnTo>
                  <a:pt x="406908" y="329184"/>
                </a:lnTo>
                <a:lnTo>
                  <a:pt x="443484" y="329184"/>
                </a:lnTo>
                <a:close/>
              </a:path>
              <a:path w="702944" h="329564">
                <a:moveTo>
                  <a:pt x="702551" y="12"/>
                </a:moveTo>
                <a:lnTo>
                  <a:pt x="667499" y="12"/>
                </a:lnTo>
                <a:lnTo>
                  <a:pt x="667499" y="199656"/>
                </a:lnTo>
                <a:lnTo>
                  <a:pt x="667740" y="211086"/>
                </a:lnTo>
                <a:lnTo>
                  <a:pt x="668794" y="234581"/>
                </a:lnTo>
                <a:lnTo>
                  <a:pt x="669264" y="258330"/>
                </a:lnTo>
                <a:lnTo>
                  <a:pt x="669683" y="267487"/>
                </a:lnTo>
                <a:lnTo>
                  <a:pt x="646163" y="225564"/>
                </a:lnTo>
                <a:lnTo>
                  <a:pt x="520217" y="13728"/>
                </a:lnTo>
                <a:lnTo>
                  <a:pt x="512051" y="12"/>
                </a:lnTo>
                <a:lnTo>
                  <a:pt x="509917" y="12"/>
                </a:lnTo>
                <a:lnTo>
                  <a:pt x="509917" y="47993"/>
                </a:lnTo>
                <a:lnTo>
                  <a:pt x="509752" y="46101"/>
                </a:lnTo>
                <a:lnTo>
                  <a:pt x="509917" y="47993"/>
                </a:lnTo>
                <a:lnTo>
                  <a:pt x="509917" y="12"/>
                </a:lnTo>
                <a:lnTo>
                  <a:pt x="476999" y="12"/>
                </a:lnTo>
                <a:lnTo>
                  <a:pt x="476999" y="329196"/>
                </a:lnTo>
                <a:lnTo>
                  <a:pt x="512051" y="329196"/>
                </a:lnTo>
                <a:lnTo>
                  <a:pt x="512051" y="321576"/>
                </a:lnTo>
                <a:lnTo>
                  <a:pt x="512051" y="80784"/>
                </a:lnTo>
                <a:lnTo>
                  <a:pt x="511149" y="70231"/>
                </a:lnTo>
                <a:lnTo>
                  <a:pt x="510705" y="62204"/>
                </a:lnTo>
                <a:lnTo>
                  <a:pt x="533387" y="103644"/>
                </a:lnTo>
                <a:lnTo>
                  <a:pt x="669023" y="329196"/>
                </a:lnTo>
                <a:lnTo>
                  <a:pt x="702551" y="329196"/>
                </a:lnTo>
                <a:lnTo>
                  <a:pt x="702551" y="315480"/>
                </a:lnTo>
                <a:lnTo>
                  <a:pt x="702551" y="13728"/>
                </a:lnTo>
                <a:lnTo>
                  <a:pt x="702551" y="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886455" y="3450335"/>
            <a:ext cx="443865" cy="340360"/>
            <a:chOff x="2886455" y="3450335"/>
            <a:chExt cx="443865" cy="340360"/>
          </a:xfrm>
        </p:grpSpPr>
        <p:sp>
          <p:nvSpPr>
            <p:cNvPr id="8" name="object 8"/>
            <p:cNvSpPr/>
            <p:nvPr/>
          </p:nvSpPr>
          <p:spPr>
            <a:xfrm>
              <a:off x="2886443" y="3456698"/>
              <a:ext cx="190500" cy="328930"/>
            </a:xfrm>
            <a:custGeom>
              <a:avLst/>
              <a:gdLst/>
              <a:ahLst/>
              <a:cxnLst/>
              <a:rect l="l" t="t" r="r" b="b"/>
              <a:pathLst>
                <a:path w="190500" h="328929">
                  <a:moveTo>
                    <a:pt x="190500" y="295910"/>
                  </a:moveTo>
                  <a:lnTo>
                    <a:pt x="35052" y="295910"/>
                  </a:lnTo>
                  <a:lnTo>
                    <a:pt x="35052" y="170180"/>
                  </a:lnTo>
                  <a:lnTo>
                    <a:pt x="161544" y="170180"/>
                  </a:lnTo>
                  <a:lnTo>
                    <a:pt x="161544" y="156210"/>
                  </a:lnTo>
                  <a:lnTo>
                    <a:pt x="161544" y="152400"/>
                  </a:lnTo>
                  <a:lnTo>
                    <a:pt x="161544" y="138430"/>
                  </a:lnTo>
                  <a:lnTo>
                    <a:pt x="35052" y="138430"/>
                  </a:lnTo>
                  <a:lnTo>
                    <a:pt x="35052" y="31750"/>
                  </a:lnTo>
                  <a:lnTo>
                    <a:pt x="185928" y="31750"/>
                  </a:lnTo>
                  <a:lnTo>
                    <a:pt x="185928" y="17780"/>
                  </a:lnTo>
                  <a:lnTo>
                    <a:pt x="185928" y="13970"/>
                  </a:lnTo>
                  <a:lnTo>
                    <a:pt x="185928" y="0"/>
                  </a:lnTo>
                  <a:lnTo>
                    <a:pt x="0" y="0"/>
                  </a:lnTo>
                  <a:lnTo>
                    <a:pt x="0" y="13970"/>
                  </a:lnTo>
                  <a:lnTo>
                    <a:pt x="0" y="314960"/>
                  </a:lnTo>
                  <a:lnTo>
                    <a:pt x="0" y="321310"/>
                  </a:lnTo>
                  <a:lnTo>
                    <a:pt x="0" y="328930"/>
                  </a:lnTo>
                  <a:lnTo>
                    <a:pt x="190500" y="328930"/>
                  </a:lnTo>
                  <a:lnTo>
                    <a:pt x="190500" y="321310"/>
                  </a:lnTo>
                  <a:lnTo>
                    <a:pt x="190500" y="314960"/>
                  </a:lnTo>
                  <a:lnTo>
                    <a:pt x="190500" y="308610"/>
                  </a:lnTo>
                  <a:lnTo>
                    <a:pt x="190500" y="2959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5912" y="3450335"/>
              <a:ext cx="224028" cy="340360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3383267" y="3456698"/>
            <a:ext cx="192405" cy="328930"/>
          </a:xfrm>
          <a:custGeom>
            <a:avLst/>
            <a:gdLst/>
            <a:ahLst/>
            <a:cxnLst/>
            <a:rect l="l" t="t" r="r" b="b"/>
            <a:pathLst>
              <a:path w="192404" h="328929">
                <a:moveTo>
                  <a:pt x="192036" y="295910"/>
                </a:moveTo>
                <a:lnTo>
                  <a:pt x="36588" y="295910"/>
                </a:lnTo>
                <a:lnTo>
                  <a:pt x="36588" y="170180"/>
                </a:lnTo>
                <a:lnTo>
                  <a:pt x="163080" y="170180"/>
                </a:lnTo>
                <a:lnTo>
                  <a:pt x="163080" y="156210"/>
                </a:lnTo>
                <a:lnTo>
                  <a:pt x="163080" y="152400"/>
                </a:lnTo>
                <a:lnTo>
                  <a:pt x="163080" y="138430"/>
                </a:lnTo>
                <a:lnTo>
                  <a:pt x="36588" y="138430"/>
                </a:lnTo>
                <a:lnTo>
                  <a:pt x="36588" y="31750"/>
                </a:lnTo>
                <a:lnTo>
                  <a:pt x="187452" y="31750"/>
                </a:lnTo>
                <a:lnTo>
                  <a:pt x="187452" y="17780"/>
                </a:lnTo>
                <a:lnTo>
                  <a:pt x="187452" y="13970"/>
                </a:lnTo>
                <a:lnTo>
                  <a:pt x="187452" y="0"/>
                </a:lnTo>
                <a:lnTo>
                  <a:pt x="0" y="0"/>
                </a:lnTo>
                <a:lnTo>
                  <a:pt x="0" y="13970"/>
                </a:lnTo>
                <a:lnTo>
                  <a:pt x="0" y="314960"/>
                </a:lnTo>
                <a:lnTo>
                  <a:pt x="0" y="321310"/>
                </a:lnTo>
                <a:lnTo>
                  <a:pt x="0" y="328930"/>
                </a:lnTo>
                <a:lnTo>
                  <a:pt x="192036" y="328930"/>
                </a:lnTo>
                <a:lnTo>
                  <a:pt x="192036" y="321310"/>
                </a:lnTo>
                <a:lnTo>
                  <a:pt x="192036" y="314960"/>
                </a:lnTo>
                <a:lnTo>
                  <a:pt x="192036" y="308610"/>
                </a:lnTo>
                <a:lnTo>
                  <a:pt x="192036" y="2959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2788" y="3591940"/>
            <a:ext cx="4399787" cy="2772156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774700" y="5838825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 AFOL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622300" y="2257425"/>
            <a:ext cx="4957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</a:rPr>
              <a:t>DATI OFFERTE DI LAVORO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003300" y="252065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ORIENTAMENTO IN ENTRATA E IN </a:t>
            </a:r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USCITA</a:t>
            </a:r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1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5112" y="1141476"/>
            <a:ext cx="1041400" cy="358140"/>
            <a:chOff x="515112" y="1141476"/>
            <a:chExt cx="1041400" cy="3581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12" y="1144523"/>
              <a:ext cx="800002" cy="3545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939" y="1141476"/>
              <a:ext cx="201063" cy="35814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9259" y="1135380"/>
            <a:ext cx="284988" cy="36423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116836" y="1135380"/>
            <a:ext cx="902335" cy="364490"/>
            <a:chOff x="2116836" y="1135380"/>
            <a:chExt cx="902335" cy="36449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6836" y="1245108"/>
              <a:ext cx="406907" cy="2545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5747" y="1135380"/>
              <a:ext cx="463296" cy="364236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3140951" y="1135379"/>
            <a:ext cx="204470" cy="364490"/>
          </a:xfrm>
          <a:custGeom>
            <a:avLst/>
            <a:gdLst/>
            <a:ahLst/>
            <a:cxnLst/>
            <a:rect l="l" t="t" r="r" b="b"/>
            <a:pathLst>
              <a:path w="204470" h="364490">
                <a:moveTo>
                  <a:pt x="204216" y="0"/>
                </a:moveTo>
                <a:lnTo>
                  <a:pt x="169164" y="0"/>
                </a:lnTo>
                <a:lnTo>
                  <a:pt x="169164" y="102108"/>
                </a:lnTo>
                <a:lnTo>
                  <a:pt x="170180" y="130556"/>
                </a:lnTo>
                <a:lnTo>
                  <a:pt x="169164" y="129857"/>
                </a:lnTo>
                <a:lnTo>
                  <a:pt x="169164" y="166700"/>
                </a:lnTo>
                <a:lnTo>
                  <a:pt x="169164" y="298526"/>
                </a:lnTo>
                <a:lnTo>
                  <a:pt x="163093" y="304241"/>
                </a:lnTo>
                <a:lnTo>
                  <a:pt x="129146" y="327088"/>
                </a:lnTo>
                <a:lnTo>
                  <a:pt x="103632" y="332232"/>
                </a:lnTo>
                <a:lnTo>
                  <a:pt x="95897" y="331685"/>
                </a:lnTo>
                <a:lnTo>
                  <a:pt x="58178" y="311759"/>
                </a:lnTo>
                <a:lnTo>
                  <a:pt x="39624" y="277380"/>
                </a:lnTo>
                <a:lnTo>
                  <a:pt x="35052" y="237756"/>
                </a:lnTo>
                <a:lnTo>
                  <a:pt x="35585" y="227482"/>
                </a:lnTo>
                <a:lnTo>
                  <a:pt x="44627" y="190144"/>
                </a:lnTo>
                <a:lnTo>
                  <a:pt x="68199" y="157175"/>
                </a:lnTo>
                <a:lnTo>
                  <a:pt x="109728" y="141732"/>
                </a:lnTo>
                <a:lnTo>
                  <a:pt x="117500" y="142049"/>
                </a:lnTo>
                <a:lnTo>
                  <a:pt x="155067" y="156222"/>
                </a:lnTo>
                <a:lnTo>
                  <a:pt x="169164" y="166700"/>
                </a:lnTo>
                <a:lnTo>
                  <a:pt x="169164" y="129857"/>
                </a:lnTo>
                <a:lnTo>
                  <a:pt x="129159" y="111264"/>
                </a:lnTo>
                <a:lnTo>
                  <a:pt x="108204" y="109728"/>
                </a:lnTo>
                <a:lnTo>
                  <a:pt x="97040" y="110286"/>
                </a:lnTo>
                <a:lnTo>
                  <a:pt x="56438" y="122478"/>
                </a:lnTo>
                <a:lnTo>
                  <a:pt x="24625" y="152603"/>
                </a:lnTo>
                <a:lnTo>
                  <a:pt x="3860" y="196392"/>
                </a:lnTo>
                <a:lnTo>
                  <a:pt x="0" y="237756"/>
                </a:lnTo>
                <a:lnTo>
                  <a:pt x="1511" y="265772"/>
                </a:lnTo>
                <a:lnTo>
                  <a:pt x="14795" y="312115"/>
                </a:lnTo>
                <a:lnTo>
                  <a:pt x="42316" y="344957"/>
                </a:lnTo>
                <a:lnTo>
                  <a:pt x="79514" y="362000"/>
                </a:lnTo>
                <a:lnTo>
                  <a:pt x="102108" y="364248"/>
                </a:lnTo>
                <a:lnTo>
                  <a:pt x="113525" y="363410"/>
                </a:lnTo>
                <a:lnTo>
                  <a:pt x="124777" y="361010"/>
                </a:lnTo>
                <a:lnTo>
                  <a:pt x="135763" y="357174"/>
                </a:lnTo>
                <a:lnTo>
                  <a:pt x="146304" y="352056"/>
                </a:lnTo>
                <a:lnTo>
                  <a:pt x="148894" y="350520"/>
                </a:lnTo>
                <a:lnTo>
                  <a:pt x="156070" y="346290"/>
                </a:lnTo>
                <a:lnTo>
                  <a:pt x="164973" y="340233"/>
                </a:lnTo>
                <a:lnTo>
                  <a:pt x="171792" y="334822"/>
                </a:lnTo>
                <a:lnTo>
                  <a:pt x="173736" y="358152"/>
                </a:lnTo>
                <a:lnTo>
                  <a:pt x="204216" y="358152"/>
                </a:lnTo>
                <a:lnTo>
                  <a:pt x="204216" y="344424"/>
                </a:lnTo>
                <a:lnTo>
                  <a:pt x="204216" y="13716"/>
                </a:lnTo>
                <a:lnTo>
                  <a:pt x="204216" y="0"/>
                </a:lnTo>
                <a:close/>
              </a:path>
            </a:pathLst>
          </a:custGeom>
          <a:solidFill>
            <a:srgbClr val="4A9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12223" y="1156715"/>
            <a:ext cx="52069" cy="337185"/>
          </a:xfrm>
          <a:custGeom>
            <a:avLst/>
            <a:gdLst/>
            <a:ahLst/>
            <a:cxnLst/>
            <a:rect l="l" t="t" r="r" b="b"/>
            <a:pathLst>
              <a:path w="52070" h="337184">
                <a:moveTo>
                  <a:pt x="42672" y="92976"/>
                </a:moveTo>
                <a:lnTo>
                  <a:pt x="9144" y="92976"/>
                </a:lnTo>
                <a:lnTo>
                  <a:pt x="9144" y="336804"/>
                </a:lnTo>
                <a:lnTo>
                  <a:pt x="42672" y="336804"/>
                </a:lnTo>
                <a:lnTo>
                  <a:pt x="42672" y="330708"/>
                </a:lnTo>
                <a:lnTo>
                  <a:pt x="42672" y="106680"/>
                </a:lnTo>
                <a:lnTo>
                  <a:pt x="42672" y="92976"/>
                </a:lnTo>
                <a:close/>
              </a:path>
              <a:path w="52070" h="337184">
                <a:moveTo>
                  <a:pt x="51816" y="18288"/>
                </a:moveTo>
                <a:lnTo>
                  <a:pt x="50673" y="13716"/>
                </a:lnTo>
                <a:lnTo>
                  <a:pt x="50292" y="12192"/>
                </a:lnTo>
                <a:lnTo>
                  <a:pt x="44196" y="7620"/>
                </a:lnTo>
                <a:lnTo>
                  <a:pt x="39624" y="3060"/>
                </a:lnTo>
                <a:lnTo>
                  <a:pt x="33528" y="0"/>
                </a:lnTo>
                <a:lnTo>
                  <a:pt x="19812" y="0"/>
                </a:lnTo>
                <a:lnTo>
                  <a:pt x="13716" y="3060"/>
                </a:lnTo>
                <a:lnTo>
                  <a:pt x="7620" y="7620"/>
                </a:lnTo>
                <a:lnTo>
                  <a:pt x="3048" y="12192"/>
                </a:lnTo>
                <a:lnTo>
                  <a:pt x="0" y="18288"/>
                </a:lnTo>
                <a:lnTo>
                  <a:pt x="0" y="33540"/>
                </a:lnTo>
                <a:lnTo>
                  <a:pt x="3048" y="39624"/>
                </a:lnTo>
                <a:lnTo>
                  <a:pt x="12192" y="48780"/>
                </a:lnTo>
                <a:lnTo>
                  <a:pt x="19812" y="51816"/>
                </a:lnTo>
                <a:lnTo>
                  <a:pt x="33528" y="51816"/>
                </a:lnTo>
                <a:lnTo>
                  <a:pt x="39624" y="48780"/>
                </a:lnTo>
                <a:lnTo>
                  <a:pt x="44196" y="44196"/>
                </a:lnTo>
                <a:lnTo>
                  <a:pt x="50292" y="39624"/>
                </a:lnTo>
                <a:lnTo>
                  <a:pt x="51816" y="33540"/>
                </a:lnTo>
                <a:lnTo>
                  <a:pt x="51816" y="18288"/>
                </a:lnTo>
                <a:close/>
              </a:path>
            </a:pathLst>
          </a:custGeom>
          <a:solidFill>
            <a:srgbClr val="4A9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25594" y="1135380"/>
            <a:ext cx="1367027" cy="3642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038588" y="6324599"/>
            <a:ext cx="173735" cy="8839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3203448" y="2353055"/>
            <a:ext cx="3529965" cy="127000"/>
          </a:xfrm>
          <a:custGeom>
            <a:avLst/>
            <a:gdLst/>
            <a:ahLst/>
            <a:cxnLst/>
            <a:rect l="l" t="t" r="r" b="b"/>
            <a:pathLst>
              <a:path w="3529965" h="127000">
                <a:moveTo>
                  <a:pt x="3529583" y="126492"/>
                </a:moveTo>
                <a:lnTo>
                  <a:pt x="0" y="126492"/>
                </a:lnTo>
                <a:lnTo>
                  <a:pt x="0" y="0"/>
                </a:lnTo>
                <a:lnTo>
                  <a:pt x="3529583" y="0"/>
                </a:lnTo>
                <a:lnTo>
                  <a:pt x="3529583" y="126492"/>
                </a:lnTo>
                <a:close/>
              </a:path>
            </a:pathLst>
          </a:custGeom>
          <a:solidFill>
            <a:srgbClr val="2E4E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3448" y="2545080"/>
            <a:ext cx="1198245" cy="128270"/>
          </a:xfrm>
          <a:custGeom>
            <a:avLst/>
            <a:gdLst/>
            <a:ahLst/>
            <a:cxnLst/>
            <a:rect l="l" t="t" r="r" b="b"/>
            <a:pathLst>
              <a:path w="1198245" h="128269">
                <a:moveTo>
                  <a:pt x="1197863" y="128015"/>
                </a:moveTo>
                <a:lnTo>
                  <a:pt x="0" y="128015"/>
                </a:lnTo>
                <a:lnTo>
                  <a:pt x="0" y="0"/>
                </a:lnTo>
                <a:lnTo>
                  <a:pt x="1197863" y="0"/>
                </a:lnTo>
                <a:lnTo>
                  <a:pt x="1197863" y="128015"/>
                </a:lnTo>
                <a:close/>
              </a:path>
            </a:pathLst>
          </a:custGeom>
          <a:solidFill>
            <a:srgbClr val="375C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3448" y="2731008"/>
            <a:ext cx="952500" cy="135890"/>
          </a:xfrm>
          <a:custGeom>
            <a:avLst/>
            <a:gdLst/>
            <a:ahLst/>
            <a:cxnLst/>
            <a:rect l="l" t="t" r="r" b="b"/>
            <a:pathLst>
              <a:path w="952500" h="135889">
                <a:moveTo>
                  <a:pt x="952500" y="135635"/>
                </a:moveTo>
                <a:lnTo>
                  <a:pt x="0" y="135635"/>
                </a:lnTo>
                <a:lnTo>
                  <a:pt x="0" y="0"/>
                </a:lnTo>
                <a:lnTo>
                  <a:pt x="952500" y="0"/>
                </a:lnTo>
                <a:lnTo>
                  <a:pt x="952500" y="135635"/>
                </a:lnTo>
                <a:close/>
              </a:path>
            </a:pathLst>
          </a:custGeom>
          <a:solidFill>
            <a:srgbClr val="335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3448" y="2924556"/>
            <a:ext cx="885825" cy="128270"/>
          </a:xfrm>
          <a:custGeom>
            <a:avLst/>
            <a:gdLst/>
            <a:ahLst/>
            <a:cxnLst/>
            <a:rect l="l" t="t" r="r" b="b"/>
            <a:pathLst>
              <a:path w="885825" h="128269">
                <a:moveTo>
                  <a:pt x="885443" y="128016"/>
                </a:moveTo>
                <a:lnTo>
                  <a:pt x="0" y="128016"/>
                </a:lnTo>
                <a:lnTo>
                  <a:pt x="0" y="0"/>
                </a:lnTo>
                <a:lnTo>
                  <a:pt x="885443" y="0"/>
                </a:lnTo>
                <a:lnTo>
                  <a:pt x="885443" y="128016"/>
                </a:lnTo>
                <a:close/>
              </a:path>
            </a:pathLst>
          </a:custGeom>
          <a:solidFill>
            <a:srgbClr val="3D66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3448" y="3116580"/>
            <a:ext cx="856615" cy="128270"/>
          </a:xfrm>
          <a:custGeom>
            <a:avLst/>
            <a:gdLst/>
            <a:ahLst/>
            <a:cxnLst/>
            <a:rect l="l" t="t" r="r" b="b"/>
            <a:pathLst>
              <a:path w="856614" h="128269">
                <a:moveTo>
                  <a:pt x="856487" y="128015"/>
                </a:moveTo>
                <a:lnTo>
                  <a:pt x="0" y="128015"/>
                </a:lnTo>
                <a:lnTo>
                  <a:pt x="0" y="0"/>
                </a:lnTo>
                <a:lnTo>
                  <a:pt x="856487" y="0"/>
                </a:lnTo>
                <a:lnTo>
                  <a:pt x="856487" y="128015"/>
                </a:lnTo>
                <a:close/>
              </a:path>
            </a:pathLst>
          </a:custGeom>
          <a:solidFill>
            <a:srgbClr val="396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3448" y="3302508"/>
            <a:ext cx="565785" cy="135890"/>
          </a:xfrm>
          <a:custGeom>
            <a:avLst/>
            <a:gdLst/>
            <a:ahLst/>
            <a:cxnLst/>
            <a:rect l="l" t="t" r="r" b="b"/>
            <a:pathLst>
              <a:path w="565785" h="135889">
                <a:moveTo>
                  <a:pt x="565403" y="135635"/>
                </a:moveTo>
                <a:lnTo>
                  <a:pt x="0" y="135635"/>
                </a:lnTo>
                <a:lnTo>
                  <a:pt x="0" y="0"/>
                </a:lnTo>
                <a:lnTo>
                  <a:pt x="565403" y="0"/>
                </a:lnTo>
                <a:lnTo>
                  <a:pt x="565403" y="135635"/>
                </a:lnTo>
                <a:close/>
              </a:path>
            </a:pathLst>
          </a:custGeom>
          <a:solidFill>
            <a:srgbClr val="406B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03448" y="3496055"/>
            <a:ext cx="440690" cy="128270"/>
          </a:xfrm>
          <a:custGeom>
            <a:avLst/>
            <a:gdLst/>
            <a:ahLst/>
            <a:cxnLst/>
            <a:rect l="l" t="t" r="r" b="b"/>
            <a:pathLst>
              <a:path w="440689" h="128270">
                <a:moveTo>
                  <a:pt x="440435" y="128016"/>
                </a:moveTo>
                <a:lnTo>
                  <a:pt x="0" y="128016"/>
                </a:lnTo>
                <a:lnTo>
                  <a:pt x="0" y="0"/>
                </a:lnTo>
                <a:lnTo>
                  <a:pt x="440435" y="0"/>
                </a:lnTo>
                <a:lnTo>
                  <a:pt x="440435" y="128016"/>
                </a:lnTo>
                <a:close/>
              </a:path>
            </a:pathLst>
          </a:custGeom>
          <a:solidFill>
            <a:srgbClr val="446F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03448" y="3689603"/>
            <a:ext cx="335280" cy="127000"/>
          </a:xfrm>
          <a:custGeom>
            <a:avLst/>
            <a:gdLst/>
            <a:ahLst/>
            <a:cxnLst/>
            <a:rect l="l" t="t" r="r" b="b"/>
            <a:pathLst>
              <a:path w="335279" h="127000">
                <a:moveTo>
                  <a:pt x="335279" y="126492"/>
                </a:moveTo>
                <a:lnTo>
                  <a:pt x="0" y="126492"/>
                </a:lnTo>
                <a:lnTo>
                  <a:pt x="0" y="0"/>
                </a:lnTo>
                <a:lnTo>
                  <a:pt x="335279" y="0"/>
                </a:lnTo>
                <a:lnTo>
                  <a:pt x="335279" y="126492"/>
                </a:lnTo>
                <a:close/>
              </a:path>
            </a:pathLst>
          </a:custGeom>
          <a:solidFill>
            <a:srgbClr val="4673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3448" y="3881627"/>
            <a:ext cx="299085" cy="128270"/>
          </a:xfrm>
          <a:custGeom>
            <a:avLst/>
            <a:gdLst/>
            <a:ahLst/>
            <a:cxnLst/>
            <a:rect l="l" t="t" r="r" b="b"/>
            <a:pathLst>
              <a:path w="299085" h="128270">
                <a:moveTo>
                  <a:pt x="298703" y="128016"/>
                </a:moveTo>
                <a:lnTo>
                  <a:pt x="0" y="128016"/>
                </a:lnTo>
                <a:lnTo>
                  <a:pt x="0" y="0"/>
                </a:lnTo>
                <a:lnTo>
                  <a:pt x="298703" y="0"/>
                </a:lnTo>
                <a:lnTo>
                  <a:pt x="298703" y="128016"/>
                </a:lnTo>
                <a:close/>
              </a:path>
            </a:pathLst>
          </a:custGeom>
          <a:solidFill>
            <a:srgbClr val="4A78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3448" y="4067555"/>
            <a:ext cx="203200" cy="128270"/>
          </a:xfrm>
          <a:custGeom>
            <a:avLst/>
            <a:gdLst/>
            <a:ahLst/>
            <a:cxnLst/>
            <a:rect l="l" t="t" r="r" b="b"/>
            <a:pathLst>
              <a:path w="203200" h="128270">
                <a:moveTo>
                  <a:pt x="202692" y="128016"/>
                </a:moveTo>
                <a:lnTo>
                  <a:pt x="0" y="128016"/>
                </a:lnTo>
                <a:lnTo>
                  <a:pt x="0" y="0"/>
                </a:lnTo>
                <a:lnTo>
                  <a:pt x="202692" y="0"/>
                </a:lnTo>
                <a:lnTo>
                  <a:pt x="202692" y="128016"/>
                </a:lnTo>
                <a:close/>
              </a:path>
            </a:pathLst>
          </a:custGeom>
          <a:solidFill>
            <a:srgbClr val="668C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03448" y="4261103"/>
            <a:ext cx="195580" cy="127000"/>
          </a:xfrm>
          <a:custGeom>
            <a:avLst/>
            <a:gdLst/>
            <a:ahLst/>
            <a:cxnLst/>
            <a:rect l="l" t="t" r="r" b="b"/>
            <a:pathLst>
              <a:path w="195579" h="127000">
                <a:moveTo>
                  <a:pt x="195071" y="126492"/>
                </a:moveTo>
                <a:lnTo>
                  <a:pt x="0" y="126492"/>
                </a:lnTo>
                <a:lnTo>
                  <a:pt x="0" y="0"/>
                </a:lnTo>
                <a:lnTo>
                  <a:pt x="195071" y="0"/>
                </a:lnTo>
                <a:lnTo>
                  <a:pt x="195071" y="126492"/>
                </a:lnTo>
                <a:close/>
              </a:path>
            </a:pathLst>
          </a:custGeom>
          <a:solidFill>
            <a:srgbClr val="7898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03448" y="4453127"/>
            <a:ext cx="172720" cy="128270"/>
          </a:xfrm>
          <a:custGeom>
            <a:avLst/>
            <a:gdLst/>
            <a:ahLst/>
            <a:cxnLst/>
            <a:rect l="l" t="t" r="r" b="b"/>
            <a:pathLst>
              <a:path w="172720" h="128270">
                <a:moveTo>
                  <a:pt x="172211" y="128016"/>
                </a:moveTo>
                <a:lnTo>
                  <a:pt x="0" y="128016"/>
                </a:lnTo>
                <a:lnTo>
                  <a:pt x="0" y="0"/>
                </a:lnTo>
                <a:lnTo>
                  <a:pt x="172211" y="0"/>
                </a:lnTo>
                <a:lnTo>
                  <a:pt x="172211" y="128016"/>
                </a:lnTo>
                <a:close/>
              </a:path>
            </a:pathLst>
          </a:custGeom>
          <a:solidFill>
            <a:srgbClr val="668C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03448" y="4639055"/>
            <a:ext cx="172720" cy="128270"/>
          </a:xfrm>
          <a:custGeom>
            <a:avLst/>
            <a:gdLst/>
            <a:ahLst/>
            <a:cxnLst/>
            <a:rect l="l" t="t" r="r" b="b"/>
            <a:pathLst>
              <a:path w="172720" h="128270">
                <a:moveTo>
                  <a:pt x="172211" y="128016"/>
                </a:moveTo>
                <a:lnTo>
                  <a:pt x="0" y="128016"/>
                </a:lnTo>
                <a:lnTo>
                  <a:pt x="0" y="0"/>
                </a:lnTo>
                <a:lnTo>
                  <a:pt x="172211" y="0"/>
                </a:lnTo>
                <a:lnTo>
                  <a:pt x="172211" y="128016"/>
                </a:lnTo>
                <a:close/>
              </a:path>
            </a:pathLst>
          </a:custGeom>
          <a:solidFill>
            <a:srgbClr val="4B7D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3448" y="4832603"/>
            <a:ext cx="172720" cy="128270"/>
          </a:xfrm>
          <a:custGeom>
            <a:avLst/>
            <a:gdLst/>
            <a:ahLst/>
            <a:cxnLst/>
            <a:rect l="l" t="t" r="r" b="b"/>
            <a:pathLst>
              <a:path w="172720" h="128270">
                <a:moveTo>
                  <a:pt x="172211" y="128015"/>
                </a:moveTo>
                <a:lnTo>
                  <a:pt x="0" y="128015"/>
                </a:lnTo>
                <a:lnTo>
                  <a:pt x="0" y="0"/>
                </a:lnTo>
                <a:lnTo>
                  <a:pt x="172211" y="0"/>
                </a:lnTo>
                <a:lnTo>
                  <a:pt x="172211" y="128015"/>
                </a:lnTo>
                <a:close/>
              </a:path>
            </a:pathLst>
          </a:custGeom>
          <a:solidFill>
            <a:srgbClr val="97AB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03448" y="5024628"/>
            <a:ext cx="151130" cy="128270"/>
          </a:xfrm>
          <a:custGeom>
            <a:avLst/>
            <a:gdLst/>
            <a:ahLst/>
            <a:cxnLst/>
            <a:rect l="l" t="t" r="r" b="b"/>
            <a:pathLst>
              <a:path w="151129" h="128270">
                <a:moveTo>
                  <a:pt x="150875" y="128016"/>
                </a:moveTo>
                <a:lnTo>
                  <a:pt x="0" y="128016"/>
                </a:lnTo>
                <a:lnTo>
                  <a:pt x="0" y="0"/>
                </a:lnTo>
                <a:lnTo>
                  <a:pt x="150875" y="0"/>
                </a:lnTo>
                <a:lnTo>
                  <a:pt x="150875" y="128016"/>
                </a:lnTo>
                <a:close/>
              </a:path>
            </a:pathLst>
          </a:custGeom>
          <a:solidFill>
            <a:srgbClr val="8AA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3448" y="5210555"/>
            <a:ext cx="120650" cy="128270"/>
          </a:xfrm>
          <a:custGeom>
            <a:avLst/>
            <a:gdLst/>
            <a:ahLst/>
            <a:cxnLst/>
            <a:rect l="l" t="t" r="r" b="b"/>
            <a:pathLst>
              <a:path w="120650" h="128270">
                <a:moveTo>
                  <a:pt x="120395" y="128016"/>
                </a:moveTo>
                <a:lnTo>
                  <a:pt x="0" y="128016"/>
                </a:lnTo>
                <a:lnTo>
                  <a:pt x="0" y="0"/>
                </a:lnTo>
                <a:lnTo>
                  <a:pt x="120395" y="0"/>
                </a:lnTo>
                <a:lnTo>
                  <a:pt x="120395" y="128016"/>
                </a:lnTo>
                <a:close/>
              </a:path>
            </a:pathLst>
          </a:custGeom>
          <a:solidFill>
            <a:srgbClr val="A2B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3448" y="5404103"/>
            <a:ext cx="120650" cy="128270"/>
          </a:xfrm>
          <a:custGeom>
            <a:avLst/>
            <a:gdLst/>
            <a:ahLst/>
            <a:cxnLst/>
            <a:rect l="l" t="t" r="r" b="b"/>
            <a:pathLst>
              <a:path w="120650" h="128270">
                <a:moveTo>
                  <a:pt x="120395" y="128016"/>
                </a:moveTo>
                <a:lnTo>
                  <a:pt x="0" y="128016"/>
                </a:lnTo>
                <a:lnTo>
                  <a:pt x="0" y="0"/>
                </a:lnTo>
                <a:lnTo>
                  <a:pt x="120395" y="0"/>
                </a:lnTo>
                <a:lnTo>
                  <a:pt x="120395" y="128016"/>
                </a:lnTo>
                <a:close/>
              </a:path>
            </a:pathLst>
          </a:custGeom>
          <a:solidFill>
            <a:srgbClr val="AFBE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03448" y="5597652"/>
            <a:ext cx="91440" cy="127000"/>
          </a:xfrm>
          <a:custGeom>
            <a:avLst/>
            <a:gdLst/>
            <a:ahLst/>
            <a:cxnLst/>
            <a:rect l="l" t="t" r="r" b="b"/>
            <a:pathLst>
              <a:path w="91439" h="127000">
                <a:moveTo>
                  <a:pt x="91440" y="126492"/>
                </a:moveTo>
                <a:lnTo>
                  <a:pt x="0" y="126492"/>
                </a:lnTo>
                <a:lnTo>
                  <a:pt x="0" y="0"/>
                </a:lnTo>
                <a:lnTo>
                  <a:pt x="91440" y="0"/>
                </a:lnTo>
                <a:lnTo>
                  <a:pt x="91440" y="126492"/>
                </a:lnTo>
                <a:close/>
              </a:path>
            </a:pathLst>
          </a:custGeom>
          <a:solidFill>
            <a:srgbClr val="B9C6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03448" y="5782055"/>
            <a:ext cx="32384" cy="128270"/>
          </a:xfrm>
          <a:custGeom>
            <a:avLst/>
            <a:gdLst/>
            <a:ahLst/>
            <a:cxnLst/>
            <a:rect l="l" t="t" r="r" b="b"/>
            <a:pathLst>
              <a:path w="32385" h="128270">
                <a:moveTo>
                  <a:pt x="32003" y="128016"/>
                </a:moveTo>
                <a:lnTo>
                  <a:pt x="0" y="128016"/>
                </a:lnTo>
                <a:lnTo>
                  <a:pt x="0" y="0"/>
                </a:lnTo>
                <a:lnTo>
                  <a:pt x="32003" y="0"/>
                </a:lnTo>
                <a:lnTo>
                  <a:pt x="32003" y="128016"/>
                </a:lnTo>
                <a:close/>
              </a:path>
            </a:pathLst>
          </a:custGeom>
          <a:solidFill>
            <a:srgbClr val="C2CC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03448" y="5975603"/>
            <a:ext cx="17145" cy="128270"/>
          </a:xfrm>
          <a:custGeom>
            <a:avLst/>
            <a:gdLst/>
            <a:ahLst/>
            <a:cxnLst/>
            <a:rect l="l" t="t" r="r" b="b"/>
            <a:pathLst>
              <a:path w="17144" h="128270">
                <a:moveTo>
                  <a:pt x="16763" y="128016"/>
                </a:moveTo>
                <a:lnTo>
                  <a:pt x="0" y="128016"/>
                </a:lnTo>
                <a:lnTo>
                  <a:pt x="0" y="0"/>
                </a:lnTo>
                <a:lnTo>
                  <a:pt x="16763" y="0"/>
                </a:lnTo>
                <a:lnTo>
                  <a:pt x="16763" y="128016"/>
                </a:lnTo>
                <a:close/>
              </a:path>
            </a:pathLst>
          </a:custGeom>
          <a:solidFill>
            <a:srgbClr val="CCD5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3203448" y="2319528"/>
            <a:ext cx="9525" cy="4010025"/>
            <a:chOff x="3203448" y="2319528"/>
            <a:chExt cx="9525" cy="4010025"/>
          </a:xfrm>
        </p:grpSpPr>
        <p:sp>
          <p:nvSpPr>
            <p:cNvPr id="34" name="object 34"/>
            <p:cNvSpPr/>
            <p:nvPr/>
          </p:nvSpPr>
          <p:spPr>
            <a:xfrm>
              <a:off x="3203448" y="6169152"/>
              <a:ext cx="9525" cy="127000"/>
            </a:xfrm>
            <a:custGeom>
              <a:avLst/>
              <a:gdLst/>
              <a:ahLst/>
              <a:cxnLst/>
              <a:rect l="l" t="t" r="r" b="b"/>
              <a:pathLst>
                <a:path w="9525" h="127000">
                  <a:moveTo>
                    <a:pt x="9143" y="126492"/>
                  </a:moveTo>
                  <a:lnTo>
                    <a:pt x="0" y="126492"/>
                  </a:lnTo>
                  <a:lnTo>
                    <a:pt x="0" y="0"/>
                  </a:lnTo>
                  <a:lnTo>
                    <a:pt x="9143" y="0"/>
                  </a:lnTo>
                  <a:lnTo>
                    <a:pt x="9143" y="126492"/>
                  </a:lnTo>
                  <a:close/>
                </a:path>
              </a:pathLst>
            </a:custGeom>
            <a:solidFill>
              <a:srgbClr val="D4D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03448" y="2319528"/>
              <a:ext cx="9525" cy="4010025"/>
            </a:xfrm>
            <a:custGeom>
              <a:avLst/>
              <a:gdLst/>
              <a:ahLst/>
              <a:cxnLst/>
              <a:rect l="l" t="t" r="r" b="b"/>
              <a:pathLst>
                <a:path w="9525" h="4010025">
                  <a:moveTo>
                    <a:pt x="9143" y="4009643"/>
                  </a:moveTo>
                  <a:lnTo>
                    <a:pt x="0" y="4009643"/>
                  </a:lnTo>
                  <a:lnTo>
                    <a:pt x="0" y="0"/>
                  </a:lnTo>
                  <a:lnTo>
                    <a:pt x="9143" y="0"/>
                  </a:lnTo>
                  <a:lnTo>
                    <a:pt x="9143" y="400964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6798563" y="2372868"/>
            <a:ext cx="320040" cy="93345"/>
            <a:chOff x="6798563" y="2372868"/>
            <a:chExt cx="320040" cy="93345"/>
          </a:xfrm>
        </p:grpSpPr>
        <p:sp>
          <p:nvSpPr>
            <p:cNvPr id="37" name="object 37"/>
            <p:cNvSpPr/>
            <p:nvPr/>
          </p:nvSpPr>
          <p:spPr>
            <a:xfrm>
              <a:off x="6798551" y="2372867"/>
              <a:ext cx="169545" cy="93345"/>
            </a:xfrm>
            <a:custGeom>
              <a:avLst/>
              <a:gdLst/>
              <a:ahLst/>
              <a:cxnLst/>
              <a:rect l="l" t="t" r="r" b="b"/>
              <a:pathLst>
                <a:path w="169545" h="93344">
                  <a:moveTo>
                    <a:pt x="56388" y="82296"/>
                  </a:moveTo>
                  <a:lnTo>
                    <a:pt x="54864" y="80772"/>
                  </a:lnTo>
                  <a:lnTo>
                    <a:pt x="15240" y="80772"/>
                  </a:lnTo>
                  <a:lnTo>
                    <a:pt x="28956" y="65544"/>
                  </a:lnTo>
                  <a:lnTo>
                    <a:pt x="35052" y="60972"/>
                  </a:lnTo>
                  <a:lnTo>
                    <a:pt x="41148" y="51816"/>
                  </a:lnTo>
                  <a:lnTo>
                    <a:pt x="44196" y="48780"/>
                  </a:lnTo>
                  <a:lnTo>
                    <a:pt x="47244" y="44196"/>
                  </a:lnTo>
                  <a:lnTo>
                    <a:pt x="51816" y="35064"/>
                  </a:lnTo>
                  <a:lnTo>
                    <a:pt x="51816" y="28968"/>
                  </a:lnTo>
                  <a:lnTo>
                    <a:pt x="53340" y="25908"/>
                  </a:lnTo>
                  <a:lnTo>
                    <a:pt x="53340" y="19812"/>
                  </a:lnTo>
                  <a:lnTo>
                    <a:pt x="51816" y="16776"/>
                  </a:lnTo>
                  <a:lnTo>
                    <a:pt x="51816" y="13716"/>
                  </a:lnTo>
                  <a:lnTo>
                    <a:pt x="50292" y="12192"/>
                  </a:lnTo>
                  <a:lnTo>
                    <a:pt x="49530" y="10680"/>
                  </a:lnTo>
                  <a:lnTo>
                    <a:pt x="48768" y="9156"/>
                  </a:lnTo>
                  <a:lnTo>
                    <a:pt x="45720" y="7620"/>
                  </a:lnTo>
                  <a:lnTo>
                    <a:pt x="44196" y="4572"/>
                  </a:lnTo>
                  <a:lnTo>
                    <a:pt x="35052" y="0"/>
                  </a:lnTo>
                  <a:lnTo>
                    <a:pt x="21336" y="0"/>
                  </a:lnTo>
                  <a:lnTo>
                    <a:pt x="18288" y="1536"/>
                  </a:lnTo>
                  <a:lnTo>
                    <a:pt x="13716" y="1536"/>
                  </a:lnTo>
                  <a:lnTo>
                    <a:pt x="12192" y="3060"/>
                  </a:lnTo>
                  <a:lnTo>
                    <a:pt x="10668" y="3060"/>
                  </a:lnTo>
                  <a:lnTo>
                    <a:pt x="7620" y="6096"/>
                  </a:lnTo>
                  <a:lnTo>
                    <a:pt x="6096" y="6096"/>
                  </a:lnTo>
                  <a:lnTo>
                    <a:pt x="4572" y="7620"/>
                  </a:lnTo>
                  <a:lnTo>
                    <a:pt x="3048" y="7620"/>
                  </a:lnTo>
                  <a:lnTo>
                    <a:pt x="3048" y="18288"/>
                  </a:lnTo>
                  <a:lnTo>
                    <a:pt x="6096" y="18288"/>
                  </a:lnTo>
                  <a:lnTo>
                    <a:pt x="10668" y="13716"/>
                  </a:lnTo>
                  <a:lnTo>
                    <a:pt x="12192" y="13716"/>
                  </a:lnTo>
                  <a:lnTo>
                    <a:pt x="15240" y="12192"/>
                  </a:lnTo>
                  <a:lnTo>
                    <a:pt x="16764" y="12192"/>
                  </a:lnTo>
                  <a:lnTo>
                    <a:pt x="19812" y="10680"/>
                  </a:lnTo>
                  <a:lnTo>
                    <a:pt x="28956" y="10680"/>
                  </a:lnTo>
                  <a:lnTo>
                    <a:pt x="30480" y="12192"/>
                  </a:lnTo>
                  <a:lnTo>
                    <a:pt x="33528" y="12192"/>
                  </a:lnTo>
                  <a:lnTo>
                    <a:pt x="35052" y="13716"/>
                  </a:lnTo>
                  <a:lnTo>
                    <a:pt x="35052" y="15252"/>
                  </a:lnTo>
                  <a:lnTo>
                    <a:pt x="38100" y="18288"/>
                  </a:lnTo>
                  <a:lnTo>
                    <a:pt x="38100" y="19812"/>
                  </a:lnTo>
                  <a:lnTo>
                    <a:pt x="39624" y="21348"/>
                  </a:lnTo>
                  <a:lnTo>
                    <a:pt x="39624" y="28968"/>
                  </a:lnTo>
                  <a:lnTo>
                    <a:pt x="38100" y="32004"/>
                  </a:lnTo>
                  <a:lnTo>
                    <a:pt x="38100" y="36576"/>
                  </a:lnTo>
                  <a:lnTo>
                    <a:pt x="33528" y="45720"/>
                  </a:lnTo>
                  <a:lnTo>
                    <a:pt x="24384" y="54876"/>
                  </a:lnTo>
                  <a:lnTo>
                    <a:pt x="21336" y="59448"/>
                  </a:lnTo>
                  <a:lnTo>
                    <a:pt x="3048" y="77736"/>
                  </a:lnTo>
                  <a:lnTo>
                    <a:pt x="3048" y="79260"/>
                  </a:lnTo>
                  <a:lnTo>
                    <a:pt x="1524" y="79260"/>
                  </a:lnTo>
                  <a:lnTo>
                    <a:pt x="1524" y="83820"/>
                  </a:lnTo>
                  <a:lnTo>
                    <a:pt x="0" y="83820"/>
                  </a:lnTo>
                  <a:lnTo>
                    <a:pt x="0" y="86880"/>
                  </a:lnTo>
                  <a:lnTo>
                    <a:pt x="1524" y="88392"/>
                  </a:lnTo>
                  <a:lnTo>
                    <a:pt x="1524" y="89916"/>
                  </a:lnTo>
                  <a:lnTo>
                    <a:pt x="3048" y="89916"/>
                  </a:lnTo>
                  <a:lnTo>
                    <a:pt x="3048" y="91452"/>
                  </a:lnTo>
                  <a:lnTo>
                    <a:pt x="54864" y="91452"/>
                  </a:lnTo>
                  <a:lnTo>
                    <a:pt x="54864" y="89916"/>
                  </a:lnTo>
                  <a:lnTo>
                    <a:pt x="56388" y="89916"/>
                  </a:lnTo>
                  <a:lnTo>
                    <a:pt x="56388" y="82296"/>
                  </a:lnTo>
                  <a:close/>
                </a:path>
                <a:path w="169545" h="93344">
                  <a:moveTo>
                    <a:pt x="94488" y="80772"/>
                  </a:moveTo>
                  <a:lnTo>
                    <a:pt x="92964" y="77724"/>
                  </a:lnTo>
                  <a:lnTo>
                    <a:pt x="91440" y="76200"/>
                  </a:lnTo>
                  <a:lnTo>
                    <a:pt x="82296" y="76200"/>
                  </a:lnTo>
                  <a:lnTo>
                    <a:pt x="80772" y="77724"/>
                  </a:lnTo>
                  <a:lnTo>
                    <a:pt x="79248" y="77724"/>
                  </a:lnTo>
                  <a:lnTo>
                    <a:pt x="79248" y="88392"/>
                  </a:lnTo>
                  <a:lnTo>
                    <a:pt x="82296" y="91440"/>
                  </a:lnTo>
                  <a:lnTo>
                    <a:pt x="91440" y="91440"/>
                  </a:lnTo>
                  <a:lnTo>
                    <a:pt x="92964" y="89916"/>
                  </a:lnTo>
                  <a:lnTo>
                    <a:pt x="92964" y="88392"/>
                  </a:lnTo>
                  <a:lnTo>
                    <a:pt x="94488" y="86868"/>
                  </a:lnTo>
                  <a:lnTo>
                    <a:pt x="94488" y="80772"/>
                  </a:lnTo>
                  <a:close/>
                </a:path>
                <a:path w="169545" h="93344">
                  <a:moveTo>
                    <a:pt x="169164" y="54876"/>
                  </a:moveTo>
                  <a:lnTo>
                    <a:pt x="164592" y="45732"/>
                  </a:lnTo>
                  <a:lnTo>
                    <a:pt x="161544" y="44196"/>
                  </a:lnTo>
                  <a:lnTo>
                    <a:pt x="158496" y="41160"/>
                  </a:lnTo>
                  <a:lnTo>
                    <a:pt x="152400" y="38100"/>
                  </a:lnTo>
                  <a:lnTo>
                    <a:pt x="147828" y="36576"/>
                  </a:lnTo>
                  <a:lnTo>
                    <a:pt x="128016" y="36576"/>
                  </a:lnTo>
                  <a:lnTo>
                    <a:pt x="128016" y="12192"/>
                  </a:lnTo>
                  <a:lnTo>
                    <a:pt x="161544" y="12192"/>
                  </a:lnTo>
                  <a:lnTo>
                    <a:pt x="163068" y="10668"/>
                  </a:lnTo>
                  <a:lnTo>
                    <a:pt x="163068" y="1536"/>
                  </a:lnTo>
                  <a:lnTo>
                    <a:pt x="118872" y="1536"/>
                  </a:lnTo>
                  <a:lnTo>
                    <a:pt x="118872" y="3060"/>
                  </a:lnTo>
                  <a:lnTo>
                    <a:pt x="117348" y="3060"/>
                  </a:lnTo>
                  <a:lnTo>
                    <a:pt x="117348" y="45732"/>
                  </a:lnTo>
                  <a:lnTo>
                    <a:pt x="118872" y="45732"/>
                  </a:lnTo>
                  <a:lnTo>
                    <a:pt x="118872" y="47256"/>
                  </a:lnTo>
                  <a:lnTo>
                    <a:pt x="124968" y="47256"/>
                  </a:lnTo>
                  <a:lnTo>
                    <a:pt x="126492" y="45732"/>
                  </a:lnTo>
                  <a:lnTo>
                    <a:pt x="141732" y="45732"/>
                  </a:lnTo>
                  <a:lnTo>
                    <a:pt x="144780" y="47256"/>
                  </a:lnTo>
                  <a:lnTo>
                    <a:pt x="146304" y="47256"/>
                  </a:lnTo>
                  <a:lnTo>
                    <a:pt x="149352" y="48768"/>
                  </a:lnTo>
                  <a:lnTo>
                    <a:pt x="153924" y="53352"/>
                  </a:lnTo>
                  <a:lnTo>
                    <a:pt x="155448" y="56388"/>
                  </a:lnTo>
                  <a:lnTo>
                    <a:pt x="156972" y="57912"/>
                  </a:lnTo>
                  <a:lnTo>
                    <a:pt x="156972" y="67068"/>
                  </a:lnTo>
                  <a:lnTo>
                    <a:pt x="155448" y="70104"/>
                  </a:lnTo>
                  <a:lnTo>
                    <a:pt x="155448" y="71640"/>
                  </a:lnTo>
                  <a:lnTo>
                    <a:pt x="153924" y="74676"/>
                  </a:lnTo>
                  <a:lnTo>
                    <a:pt x="149352" y="79260"/>
                  </a:lnTo>
                  <a:lnTo>
                    <a:pt x="146304" y="80772"/>
                  </a:lnTo>
                  <a:lnTo>
                    <a:pt x="144780" y="80772"/>
                  </a:lnTo>
                  <a:lnTo>
                    <a:pt x="141732" y="82296"/>
                  </a:lnTo>
                  <a:lnTo>
                    <a:pt x="126492" y="82296"/>
                  </a:lnTo>
                  <a:lnTo>
                    <a:pt x="124968" y="80772"/>
                  </a:lnTo>
                  <a:lnTo>
                    <a:pt x="121920" y="80772"/>
                  </a:lnTo>
                  <a:lnTo>
                    <a:pt x="120396" y="79260"/>
                  </a:lnTo>
                  <a:lnTo>
                    <a:pt x="118872" y="79260"/>
                  </a:lnTo>
                  <a:lnTo>
                    <a:pt x="117348" y="77736"/>
                  </a:lnTo>
                  <a:lnTo>
                    <a:pt x="115824" y="77736"/>
                  </a:lnTo>
                  <a:lnTo>
                    <a:pt x="115824" y="76200"/>
                  </a:lnTo>
                  <a:lnTo>
                    <a:pt x="114300" y="76200"/>
                  </a:lnTo>
                  <a:lnTo>
                    <a:pt x="114300" y="77736"/>
                  </a:lnTo>
                  <a:lnTo>
                    <a:pt x="112776" y="77736"/>
                  </a:lnTo>
                  <a:lnTo>
                    <a:pt x="112776" y="86868"/>
                  </a:lnTo>
                  <a:lnTo>
                    <a:pt x="114300" y="86868"/>
                  </a:lnTo>
                  <a:lnTo>
                    <a:pt x="115824" y="88392"/>
                  </a:lnTo>
                  <a:lnTo>
                    <a:pt x="117348" y="88392"/>
                  </a:lnTo>
                  <a:lnTo>
                    <a:pt x="118872" y="89928"/>
                  </a:lnTo>
                  <a:lnTo>
                    <a:pt x="121920" y="89928"/>
                  </a:lnTo>
                  <a:lnTo>
                    <a:pt x="123444" y="91452"/>
                  </a:lnTo>
                  <a:lnTo>
                    <a:pt x="131064" y="91452"/>
                  </a:lnTo>
                  <a:lnTo>
                    <a:pt x="132588" y="92976"/>
                  </a:lnTo>
                  <a:lnTo>
                    <a:pt x="140208" y="92976"/>
                  </a:lnTo>
                  <a:lnTo>
                    <a:pt x="153924" y="88392"/>
                  </a:lnTo>
                  <a:lnTo>
                    <a:pt x="156972" y="86868"/>
                  </a:lnTo>
                  <a:lnTo>
                    <a:pt x="160020" y="83832"/>
                  </a:lnTo>
                  <a:lnTo>
                    <a:pt x="163068" y="82296"/>
                  </a:lnTo>
                  <a:lnTo>
                    <a:pt x="164592" y="79260"/>
                  </a:lnTo>
                  <a:lnTo>
                    <a:pt x="166116" y="74676"/>
                  </a:lnTo>
                  <a:lnTo>
                    <a:pt x="169164" y="71640"/>
                  </a:lnTo>
                  <a:lnTo>
                    <a:pt x="169164" y="54876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90587" y="2372868"/>
              <a:ext cx="128016" cy="92964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465318" y="2564891"/>
            <a:ext cx="207264" cy="92964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224528" y="2759963"/>
            <a:ext cx="205738" cy="92964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4157471" y="2945891"/>
            <a:ext cx="204470" cy="93345"/>
            <a:chOff x="4157471" y="2945891"/>
            <a:chExt cx="204470" cy="93345"/>
          </a:xfrm>
        </p:grpSpPr>
        <p:pic>
          <p:nvPicPr>
            <p:cNvPr id="42" name="object 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57471" y="2945891"/>
              <a:ext cx="129540" cy="92964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306823" y="2945891"/>
              <a:ext cx="55244" cy="91440"/>
            </a:xfrm>
            <a:custGeom>
              <a:avLst/>
              <a:gdLst/>
              <a:ahLst/>
              <a:cxnLst/>
              <a:rect l="l" t="t" r="r" b="b"/>
              <a:pathLst>
                <a:path w="55245" h="91439">
                  <a:moveTo>
                    <a:pt x="33527" y="1524"/>
                  </a:moveTo>
                  <a:lnTo>
                    <a:pt x="18288" y="1524"/>
                  </a:lnTo>
                  <a:lnTo>
                    <a:pt x="19812" y="0"/>
                  </a:lnTo>
                  <a:lnTo>
                    <a:pt x="30480" y="0"/>
                  </a:lnTo>
                  <a:lnTo>
                    <a:pt x="33527" y="1524"/>
                  </a:lnTo>
                  <a:close/>
                </a:path>
                <a:path w="55245" h="91439">
                  <a:moveTo>
                    <a:pt x="4572" y="18288"/>
                  </a:moveTo>
                  <a:lnTo>
                    <a:pt x="1523" y="18288"/>
                  </a:lnTo>
                  <a:lnTo>
                    <a:pt x="1523" y="9144"/>
                  </a:lnTo>
                  <a:lnTo>
                    <a:pt x="4572" y="6096"/>
                  </a:lnTo>
                  <a:lnTo>
                    <a:pt x="6096" y="6096"/>
                  </a:lnTo>
                  <a:lnTo>
                    <a:pt x="7619" y="4572"/>
                  </a:lnTo>
                  <a:lnTo>
                    <a:pt x="9143" y="4572"/>
                  </a:lnTo>
                  <a:lnTo>
                    <a:pt x="10668" y="3048"/>
                  </a:lnTo>
                  <a:lnTo>
                    <a:pt x="13715" y="3048"/>
                  </a:lnTo>
                  <a:lnTo>
                    <a:pt x="15239" y="1524"/>
                  </a:lnTo>
                  <a:lnTo>
                    <a:pt x="36576" y="1524"/>
                  </a:lnTo>
                  <a:lnTo>
                    <a:pt x="42672" y="4572"/>
                  </a:lnTo>
                  <a:lnTo>
                    <a:pt x="47243" y="9144"/>
                  </a:lnTo>
                  <a:lnTo>
                    <a:pt x="48005" y="10668"/>
                  </a:lnTo>
                  <a:lnTo>
                    <a:pt x="18288" y="10668"/>
                  </a:lnTo>
                  <a:lnTo>
                    <a:pt x="15239" y="12192"/>
                  </a:lnTo>
                  <a:lnTo>
                    <a:pt x="13715" y="12192"/>
                  </a:lnTo>
                  <a:lnTo>
                    <a:pt x="10668" y="15240"/>
                  </a:lnTo>
                  <a:lnTo>
                    <a:pt x="7619" y="15240"/>
                  </a:lnTo>
                  <a:lnTo>
                    <a:pt x="4572" y="18288"/>
                  </a:lnTo>
                  <a:close/>
                </a:path>
                <a:path w="55245" h="91439">
                  <a:moveTo>
                    <a:pt x="13715" y="80772"/>
                  </a:moveTo>
                  <a:lnTo>
                    <a:pt x="1523" y="80772"/>
                  </a:lnTo>
                  <a:lnTo>
                    <a:pt x="1523" y="77724"/>
                  </a:lnTo>
                  <a:lnTo>
                    <a:pt x="19812" y="59436"/>
                  </a:lnTo>
                  <a:lnTo>
                    <a:pt x="24384" y="56388"/>
                  </a:lnTo>
                  <a:lnTo>
                    <a:pt x="27431" y="51816"/>
                  </a:lnTo>
                  <a:lnTo>
                    <a:pt x="28955" y="48768"/>
                  </a:lnTo>
                  <a:lnTo>
                    <a:pt x="32004" y="45720"/>
                  </a:lnTo>
                  <a:lnTo>
                    <a:pt x="36576" y="36576"/>
                  </a:lnTo>
                  <a:lnTo>
                    <a:pt x="36576" y="33528"/>
                  </a:lnTo>
                  <a:lnTo>
                    <a:pt x="38100" y="32004"/>
                  </a:lnTo>
                  <a:lnTo>
                    <a:pt x="38100" y="21336"/>
                  </a:lnTo>
                  <a:lnTo>
                    <a:pt x="36576" y="19812"/>
                  </a:lnTo>
                  <a:lnTo>
                    <a:pt x="36576" y="18288"/>
                  </a:lnTo>
                  <a:lnTo>
                    <a:pt x="35051" y="16764"/>
                  </a:lnTo>
                  <a:lnTo>
                    <a:pt x="35051" y="15240"/>
                  </a:lnTo>
                  <a:lnTo>
                    <a:pt x="32004" y="12192"/>
                  </a:lnTo>
                  <a:lnTo>
                    <a:pt x="30480" y="12192"/>
                  </a:lnTo>
                  <a:lnTo>
                    <a:pt x="27431" y="10668"/>
                  </a:lnTo>
                  <a:lnTo>
                    <a:pt x="48005" y="10668"/>
                  </a:lnTo>
                  <a:lnTo>
                    <a:pt x="50292" y="15240"/>
                  </a:lnTo>
                  <a:lnTo>
                    <a:pt x="50292" y="16764"/>
                  </a:lnTo>
                  <a:lnTo>
                    <a:pt x="51815" y="19812"/>
                  </a:lnTo>
                  <a:lnTo>
                    <a:pt x="51815" y="28956"/>
                  </a:lnTo>
                  <a:lnTo>
                    <a:pt x="50292" y="32004"/>
                  </a:lnTo>
                  <a:lnTo>
                    <a:pt x="50292" y="35052"/>
                  </a:lnTo>
                  <a:lnTo>
                    <a:pt x="45719" y="44196"/>
                  </a:lnTo>
                  <a:lnTo>
                    <a:pt x="44196" y="48768"/>
                  </a:lnTo>
                  <a:lnTo>
                    <a:pt x="36576" y="56388"/>
                  </a:lnTo>
                  <a:lnTo>
                    <a:pt x="33527" y="60960"/>
                  </a:lnTo>
                  <a:lnTo>
                    <a:pt x="27431" y="65532"/>
                  </a:lnTo>
                  <a:lnTo>
                    <a:pt x="13715" y="80772"/>
                  </a:lnTo>
                  <a:close/>
                </a:path>
                <a:path w="55245" h="91439">
                  <a:moveTo>
                    <a:pt x="53339" y="91440"/>
                  </a:moveTo>
                  <a:lnTo>
                    <a:pt x="1523" y="91440"/>
                  </a:lnTo>
                  <a:lnTo>
                    <a:pt x="1523" y="89915"/>
                  </a:lnTo>
                  <a:lnTo>
                    <a:pt x="0" y="89915"/>
                  </a:lnTo>
                  <a:lnTo>
                    <a:pt x="0" y="80772"/>
                  </a:lnTo>
                  <a:lnTo>
                    <a:pt x="53339" y="80772"/>
                  </a:lnTo>
                  <a:lnTo>
                    <a:pt x="54863" y="82296"/>
                  </a:lnTo>
                  <a:lnTo>
                    <a:pt x="54863" y="89915"/>
                  </a:lnTo>
                  <a:lnTo>
                    <a:pt x="53339" y="9144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4126979" y="3139439"/>
            <a:ext cx="208915" cy="91440"/>
          </a:xfrm>
          <a:custGeom>
            <a:avLst/>
            <a:gdLst/>
            <a:ahLst/>
            <a:cxnLst/>
            <a:rect l="l" t="t" r="r" b="b"/>
            <a:pathLst>
              <a:path w="208914" h="91439">
                <a:moveTo>
                  <a:pt x="59436" y="54864"/>
                </a:moveTo>
                <a:lnTo>
                  <a:pt x="57912" y="51816"/>
                </a:lnTo>
                <a:lnTo>
                  <a:pt x="57912" y="48768"/>
                </a:lnTo>
                <a:lnTo>
                  <a:pt x="56388" y="45720"/>
                </a:lnTo>
                <a:lnTo>
                  <a:pt x="51816" y="41148"/>
                </a:lnTo>
                <a:lnTo>
                  <a:pt x="47244" y="38862"/>
                </a:lnTo>
                <a:lnTo>
                  <a:pt x="47244" y="54864"/>
                </a:lnTo>
                <a:lnTo>
                  <a:pt x="47244" y="67056"/>
                </a:lnTo>
                <a:lnTo>
                  <a:pt x="45720" y="70104"/>
                </a:lnTo>
                <a:lnTo>
                  <a:pt x="45720" y="71628"/>
                </a:lnTo>
                <a:lnTo>
                  <a:pt x="44196" y="74676"/>
                </a:lnTo>
                <a:lnTo>
                  <a:pt x="38100" y="80772"/>
                </a:lnTo>
                <a:lnTo>
                  <a:pt x="35052" y="82296"/>
                </a:lnTo>
                <a:lnTo>
                  <a:pt x="24384" y="82296"/>
                </a:lnTo>
                <a:lnTo>
                  <a:pt x="22860" y="80772"/>
                </a:lnTo>
                <a:lnTo>
                  <a:pt x="19812" y="79248"/>
                </a:lnTo>
                <a:lnTo>
                  <a:pt x="16764" y="76200"/>
                </a:lnTo>
                <a:lnTo>
                  <a:pt x="15240" y="73152"/>
                </a:lnTo>
                <a:lnTo>
                  <a:pt x="15240" y="70104"/>
                </a:lnTo>
                <a:lnTo>
                  <a:pt x="13716" y="65532"/>
                </a:lnTo>
                <a:lnTo>
                  <a:pt x="13716" y="62484"/>
                </a:lnTo>
                <a:lnTo>
                  <a:pt x="12192" y="56388"/>
                </a:lnTo>
                <a:lnTo>
                  <a:pt x="12192" y="50292"/>
                </a:lnTo>
                <a:lnTo>
                  <a:pt x="13716" y="50292"/>
                </a:lnTo>
                <a:lnTo>
                  <a:pt x="15240" y="48768"/>
                </a:lnTo>
                <a:lnTo>
                  <a:pt x="16764" y="48768"/>
                </a:lnTo>
                <a:lnTo>
                  <a:pt x="18288" y="47244"/>
                </a:lnTo>
                <a:lnTo>
                  <a:pt x="21336" y="47244"/>
                </a:lnTo>
                <a:lnTo>
                  <a:pt x="22860" y="45720"/>
                </a:lnTo>
                <a:lnTo>
                  <a:pt x="39624" y="45720"/>
                </a:lnTo>
                <a:lnTo>
                  <a:pt x="45720" y="51816"/>
                </a:lnTo>
                <a:lnTo>
                  <a:pt x="45720" y="53340"/>
                </a:lnTo>
                <a:lnTo>
                  <a:pt x="47244" y="54864"/>
                </a:lnTo>
                <a:lnTo>
                  <a:pt x="47244" y="38862"/>
                </a:lnTo>
                <a:lnTo>
                  <a:pt x="42672" y="36576"/>
                </a:lnTo>
                <a:lnTo>
                  <a:pt x="38100" y="35052"/>
                </a:lnTo>
                <a:lnTo>
                  <a:pt x="30480" y="35052"/>
                </a:lnTo>
                <a:lnTo>
                  <a:pt x="28956" y="36576"/>
                </a:lnTo>
                <a:lnTo>
                  <a:pt x="22860" y="36576"/>
                </a:lnTo>
                <a:lnTo>
                  <a:pt x="21336" y="38100"/>
                </a:lnTo>
                <a:lnTo>
                  <a:pt x="18288" y="38100"/>
                </a:lnTo>
                <a:lnTo>
                  <a:pt x="16764" y="39624"/>
                </a:lnTo>
                <a:lnTo>
                  <a:pt x="15240" y="39624"/>
                </a:lnTo>
                <a:lnTo>
                  <a:pt x="13716" y="41148"/>
                </a:lnTo>
                <a:lnTo>
                  <a:pt x="12192" y="41148"/>
                </a:lnTo>
                <a:lnTo>
                  <a:pt x="12192" y="36576"/>
                </a:lnTo>
                <a:lnTo>
                  <a:pt x="13716" y="33528"/>
                </a:lnTo>
                <a:lnTo>
                  <a:pt x="13716" y="28956"/>
                </a:lnTo>
                <a:lnTo>
                  <a:pt x="15240" y="25908"/>
                </a:lnTo>
                <a:lnTo>
                  <a:pt x="16764" y="21336"/>
                </a:lnTo>
                <a:lnTo>
                  <a:pt x="18288" y="18288"/>
                </a:lnTo>
                <a:lnTo>
                  <a:pt x="22860" y="13716"/>
                </a:lnTo>
                <a:lnTo>
                  <a:pt x="32004" y="9144"/>
                </a:lnTo>
                <a:lnTo>
                  <a:pt x="42672" y="9144"/>
                </a:lnTo>
                <a:lnTo>
                  <a:pt x="45720" y="10668"/>
                </a:lnTo>
                <a:lnTo>
                  <a:pt x="48768" y="10668"/>
                </a:lnTo>
                <a:lnTo>
                  <a:pt x="50292" y="12192"/>
                </a:lnTo>
                <a:lnTo>
                  <a:pt x="54864" y="12192"/>
                </a:lnTo>
                <a:lnTo>
                  <a:pt x="54864" y="9144"/>
                </a:lnTo>
                <a:lnTo>
                  <a:pt x="54864" y="3048"/>
                </a:lnTo>
                <a:lnTo>
                  <a:pt x="51816" y="3048"/>
                </a:lnTo>
                <a:lnTo>
                  <a:pt x="51816" y="1524"/>
                </a:lnTo>
                <a:lnTo>
                  <a:pt x="47244" y="1524"/>
                </a:lnTo>
                <a:lnTo>
                  <a:pt x="45720" y="0"/>
                </a:lnTo>
                <a:lnTo>
                  <a:pt x="28956" y="0"/>
                </a:lnTo>
                <a:lnTo>
                  <a:pt x="24384" y="1524"/>
                </a:lnTo>
                <a:lnTo>
                  <a:pt x="21336" y="3048"/>
                </a:lnTo>
                <a:lnTo>
                  <a:pt x="16764" y="4572"/>
                </a:lnTo>
                <a:lnTo>
                  <a:pt x="15240" y="7620"/>
                </a:lnTo>
                <a:lnTo>
                  <a:pt x="12192" y="9144"/>
                </a:lnTo>
                <a:lnTo>
                  <a:pt x="9144" y="12192"/>
                </a:lnTo>
                <a:lnTo>
                  <a:pt x="7620" y="15240"/>
                </a:lnTo>
                <a:lnTo>
                  <a:pt x="6096" y="19812"/>
                </a:lnTo>
                <a:lnTo>
                  <a:pt x="3048" y="25908"/>
                </a:lnTo>
                <a:lnTo>
                  <a:pt x="3048" y="30480"/>
                </a:lnTo>
                <a:lnTo>
                  <a:pt x="1524" y="33528"/>
                </a:lnTo>
                <a:lnTo>
                  <a:pt x="1524" y="38100"/>
                </a:lnTo>
                <a:lnTo>
                  <a:pt x="0" y="41148"/>
                </a:lnTo>
                <a:lnTo>
                  <a:pt x="0" y="57912"/>
                </a:lnTo>
                <a:lnTo>
                  <a:pt x="1524" y="60960"/>
                </a:lnTo>
                <a:lnTo>
                  <a:pt x="1524" y="68580"/>
                </a:lnTo>
                <a:lnTo>
                  <a:pt x="3048" y="71628"/>
                </a:lnTo>
                <a:lnTo>
                  <a:pt x="3048" y="74676"/>
                </a:lnTo>
                <a:lnTo>
                  <a:pt x="6096" y="80772"/>
                </a:lnTo>
                <a:lnTo>
                  <a:pt x="7620" y="82296"/>
                </a:lnTo>
                <a:lnTo>
                  <a:pt x="9144" y="85344"/>
                </a:lnTo>
                <a:lnTo>
                  <a:pt x="12192" y="86868"/>
                </a:lnTo>
                <a:lnTo>
                  <a:pt x="13716" y="88392"/>
                </a:lnTo>
                <a:lnTo>
                  <a:pt x="16764" y="89916"/>
                </a:lnTo>
                <a:lnTo>
                  <a:pt x="19812" y="89916"/>
                </a:lnTo>
                <a:lnTo>
                  <a:pt x="21336" y="91440"/>
                </a:lnTo>
                <a:lnTo>
                  <a:pt x="38100" y="91440"/>
                </a:lnTo>
                <a:lnTo>
                  <a:pt x="42672" y="89916"/>
                </a:lnTo>
                <a:lnTo>
                  <a:pt x="45720" y="88392"/>
                </a:lnTo>
                <a:lnTo>
                  <a:pt x="50292" y="85344"/>
                </a:lnTo>
                <a:lnTo>
                  <a:pt x="51816" y="82296"/>
                </a:lnTo>
                <a:lnTo>
                  <a:pt x="54864" y="79248"/>
                </a:lnTo>
                <a:lnTo>
                  <a:pt x="57912" y="73152"/>
                </a:lnTo>
                <a:lnTo>
                  <a:pt x="59436" y="68580"/>
                </a:lnTo>
                <a:lnTo>
                  <a:pt x="59436" y="54864"/>
                </a:lnTo>
                <a:close/>
              </a:path>
              <a:path w="208914" h="91439">
                <a:moveTo>
                  <a:pt x="132600" y="82296"/>
                </a:moveTo>
                <a:lnTo>
                  <a:pt x="131064" y="80772"/>
                </a:lnTo>
                <a:lnTo>
                  <a:pt x="114312" y="80772"/>
                </a:lnTo>
                <a:lnTo>
                  <a:pt x="114312" y="12192"/>
                </a:lnTo>
                <a:lnTo>
                  <a:pt x="114312" y="1524"/>
                </a:lnTo>
                <a:lnTo>
                  <a:pt x="112776" y="1524"/>
                </a:lnTo>
                <a:lnTo>
                  <a:pt x="112776" y="0"/>
                </a:lnTo>
                <a:lnTo>
                  <a:pt x="105156" y="0"/>
                </a:lnTo>
                <a:lnTo>
                  <a:pt x="105156" y="1524"/>
                </a:lnTo>
                <a:lnTo>
                  <a:pt x="103644" y="1524"/>
                </a:lnTo>
                <a:lnTo>
                  <a:pt x="82308" y="13716"/>
                </a:lnTo>
                <a:lnTo>
                  <a:pt x="82308" y="15240"/>
                </a:lnTo>
                <a:lnTo>
                  <a:pt x="80772" y="15240"/>
                </a:lnTo>
                <a:lnTo>
                  <a:pt x="80772" y="22860"/>
                </a:lnTo>
                <a:lnTo>
                  <a:pt x="82308" y="24384"/>
                </a:lnTo>
                <a:lnTo>
                  <a:pt x="83832" y="24384"/>
                </a:lnTo>
                <a:lnTo>
                  <a:pt x="85344" y="22860"/>
                </a:lnTo>
                <a:lnTo>
                  <a:pt x="102120" y="12192"/>
                </a:lnTo>
                <a:lnTo>
                  <a:pt x="102120" y="80772"/>
                </a:lnTo>
                <a:lnTo>
                  <a:pt x="82308" y="80772"/>
                </a:lnTo>
                <a:lnTo>
                  <a:pt x="82308" y="83820"/>
                </a:lnTo>
                <a:lnTo>
                  <a:pt x="80772" y="83820"/>
                </a:lnTo>
                <a:lnTo>
                  <a:pt x="80772" y="88392"/>
                </a:lnTo>
                <a:lnTo>
                  <a:pt x="82308" y="88392"/>
                </a:lnTo>
                <a:lnTo>
                  <a:pt x="82308" y="89916"/>
                </a:lnTo>
                <a:lnTo>
                  <a:pt x="132600" y="89916"/>
                </a:lnTo>
                <a:lnTo>
                  <a:pt x="132600" y="82296"/>
                </a:lnTo>
                <a:close/>
              </a:path>
              <a:path w="208914" h="91439">
                <a:moveTo>
                  <a:pt x="208800" y="82296"/>
                </a:moveTo>
                <a:lnTo>
                  <a:pt x="207264" y="82296"/>
                </a:lnTo>
                <a:lnTo>
                  <a:pt x="207264" y="80772"/>
                </a:lnTo>
                <a:lnTo>
                  <a:pt x="190512" y="80772"/>
                </a:lnTo>
                <a:lnTo>
                  <a:pt x="190512" y="12192"/>
                </a:lnTo>
                <a:lnTo>
                  <a:pt x="190512" y="1524"/>
                </a:lnTo>
                <a:lnTo>
                  <a:pt x="188976" y="1524"/>
                </a:lnTo>
                <a:lnTo>
                  <a:pt x="187452" y="0"/>
                </a:lnTo>
                <a:lnTo>
                  <a:pt x="181356" y="0"/>
                </a:lnTo>
                <a:lnTo>
                  <a:pt x="179844" y="1524"/>
                </a:lnTo>
                <a:lnTo>
                  <a:pt x="158508" y="13716"/>
                </a:lnTo>
                <a:lnTo>
                  <a:pt x="158508" y="15240"/>
                </a:lnTo>
                <a:lnTo>
                  <a:pt x="156972" y="15240"/>
                </a:lnTo>
                <a:lnTo>
                  <a:pt x="156972" y="24384"/>
                </a:lnTo>
                <a:lnTo>
                  <a:pt x="160032" y="24384"/>
                </a:lnTo>
                <a:lnTo>
                  <a:pt x="161544" y="22860"/>
                </a:lnTo>
                <a:lnTo>
                  <a:pt x="178320" y="12192"/>
                </a:lnTo>
                <a:lnTo>
                  <a:pt x="178320" y="80772"/>
                </a:lnTo>
                <a:lnTo>
                  <a:pt x="158508" y="80772"/>
                </a:lnTo>
                <a:lnTo>
                  <a:pt x="158508" y="82296"/>
                </a:lnTo>
                <a:lnTo>
                  <a:pt x="156972" y="82296"/>
                </a:lnTo>
                <a:lnTo>
                  <a:pt x="156972" y="89916"/>
                </a:lnTo>
                <a:lnTo>
                  <a:pt x="208800" y="89916"/>
                </a:lnTo>
                <a:lnTo>
                  <a:pt x="208800" y="82296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object 4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832859" y="3331464"/>
            <a:ext cx="207263" cy="92964"/>
          </a:xfrm>
          <a:prstGeom prst="rect">
            <a:avLst/>
          </a:prstGeom>
        </p:spPr>
      </p:pic>
      <p:grpSp>
        <p:nvGrpSpPr>
          <p:cNvPr id="46" name="object 46"/>
          <p:cNvGrpSpPr/>
          <p:nvPr/>
        </p:nvGrpSpPr>
        <p:grpSpPr>
          <a:xfrm>
            <a:off x="3707891" y="3517391"/>
            <a:ext cx="205740" cy="93345"/>
            <a:chOff x="3707891" y="3517391"/>
            <a:chExt cx="205740" cy="93345"/>
          </a:xfrm>
        </p:grpSpPr>
        <p:sp>
          <p:nvSpPr>
            <p:cNvPr id="47" name="object 47"/>
            <p:cNvSpPr/>
            <p:nvPr/>
          </p:nvSpPr>
          <p:spPr>
            <a:xfrm>
              <a:off x="3707891" y="3517391"/>
              <a:ext cx="56515" cy="93345"/>
            </a:xfrm>
            <a:custGeom>
              <a:avLst/>
              <a:gdLst/>
              <a:ahLst/>
              <a:cxnLst/>
              <a:rect l="l" t="t" r="r" b="b"/>
              <a:pathLst>
                <a:path w="56514" h="93345">
                  <a:moveTo>
                    <a:pt x="35051" y="1524"/>
                  </a:moveTo>
                  <a:lnTo>
                    <a:pt x="19812" y="1524"/>
                  </a:lnTo>
                  <a:lnTo>
                    <a:pt x="21335" y="0"/>
                  </a:lnTo>
                  <a:lnTo>
                    <a:pt x="32004" y="0"/>
                  </a:lnTo>
                  <a:lnTo>
                    <a:pt x="35051" y="1524"/>
                  </a:lnTo>
                  <a:close/>
                </a:path>
                <a:path w="56514" h="93345">
                  <a:moveTo>
                    <a:pt x="4572" y="18288"/>
                  </a:moveTo>
                  <a:lnTo>
                    <a:pt x="3047" y="18288"/>
                  </a:lnTo>
                  <a:lnTo>
                    <a:pt x="3047" y="9144"/>
                  </a:lnTo>
                  <a:lnTo>
                    <a:pt x="4572" y="9144"/>
                  </a:lnTo>
                  <a:lnTo>
                    <a:pt x="4572" y="7620"/>
                  </a:lnTo>
                  <a:lnTo>
                    <a:pt x="6096" y="6096"/>
                  </a:lnTo>
                  <a:lnTo>
                    <a:pt x="7619" y="6096"/>
                  </a:lnTo>
                  <a:lnTo>
                    <a:pt x="9143" y="4572"/>
                  </a:lnTo>
                  <a:lnTo>
                    <a:pt x="10668" y="4572"/>
                  </a:lnTo>
                  <a:lnTo>
                    <a:pt x="12192" y="3048"/>
                  </a:lnTo>
                  <a:lnTo>
                    <a:pt x="13715" y="3048"/>
                  </a:lnTo>
                  <a:lnTo>
                    <a:pt x="16763" y="1524"/>
                  </a:lnTo>
                  <a:lnTo>
                    <a:pt x="38100" y="1524"/>
                  </a:lnTo>
                  <a:lnTo>
                    <a:pt x="44196" y="4572"/>
                  </a:lnTo>
                  <a:lnTo>
                    <a:pt x="50292" y="10668"/>
                  </a:lnTo>
                  <a:lnTo>
                    <a:pt x="19812" y="10668"/>
                  </a:lnTo>
                  <a:lnTo>
                    <a:pt x="18288" y="12192"/>
                  </a:lnTo>
                  <a:lnTo>
                    <a:pt x="15239" y="12192"/>
                  </a:lnTo>
                  <a:lnTo>
                    <a:pt x="13715" y="13716"/>
                  </a:lnTo>
                  <a:lnTo>
                    <a:pt x="12192" y="13716"/>
                  </a:lnTo>
                  <a:lnTo>
                    <a:pt x="9143" y="15240"/>
                  </a:lnTo>
                  <a:lnTo>
                    <a:pt x="7619" y="16764"/>
                  </a:lnTo>
                  <a:lnTo>
                    <a:pt x="6096" y="16764"/>
                  </a:lnTo>
                  <a:lnTo>
                    <a:pt x="4572" y="18288"/>
                  </a:lnTo>
                  <a:close/>
                </a:path>
                <a:path w="56514" h="93345">
                  <a:moveTo>
                    <a:pt x="50292" y="82295"/>
                  </a:moveTo>
                  <a:lnTo>
                    <a:pt x="32004" y="82295"/>
                  </a:lnTo>
                  <a:lnTo>
                    <a:pt x="35051" y="80771"/>
                  </a:lnTo>
                  <a:lnTo>
                    <a:pt x="42672" y="73152"/>
                  </a:lnTo>
                  <a:lnTo>
                    <a:pt x="42672" y="62483"/>
                  </a:lnTo>
                  <a:lnTo>
                    <a:pt x="41147" y="59436"/>
                  </a:lnTo>
                  <a:lnTo>
                    <a:pt x="41147" y="57912"/>
                  </a:lnTo>
                  <a:lnTo>
                    <a:pt x="38100" y="54864"/>
                  </a:lnTo>
                  <a:lnTo>
                    <a:pt x="35051" y="53340"/>
                  </a:lnTo>
                  <a:lnTo>
                    <a:pt x="33527" y="51816"/>
                  </a:lnTo>
                  <a:lnTo>
                    <a:pt x="30480" y="51816"/>
                  </a:lnTo>
                  <a:lnTo>
                    <a:pt x="27431" y="50292"/>
                  </a:lnTo>
                  <a:lnTo>
                    <a:pt x="10668" y="50292"/>
                  </a:lnTo>
                  <a:lnTo>
                    <a:pt x="10668" y="48768"/>
                  </a:lnTo>
                  <a:lnTo>
                    <a:pt x="9143" y="48768"/>
                  </a:lnTo>
                  <a:lnTo>
                    <a:pt x="9143" y="42672"/>
                  </a:lnTo>
                  <a:lnTo>
                    <a:pt x="10668" y="42672"/>
                  </a:lnTo>
                  <a:lnTo>
                    <a:pt x="10668" y="41148"/>
                  </a:lnTo>
                  <a:lnTo>
                    <a:pt x="22859" y="41148"/>
                  </a:lnTo>
                  <a:lnTo>
                    <a:pt x="25908" y="39624"/>
                  </a:lnTo>
                  <a:lnTo>
                    <a:pt x="28955" y="39624"/>
                  </a:lnTo>
                  <a:lnTo>
                    <a:pt x="30480" y="38100"/>
                  </a:lnTo>
                  <a:lnTo>
                    <a:pt x="32004" y="38100"/>
                  </a:lnTo>
                  <a:lnTo>
                    <a:pt x="35051" y="36576"/>
                  </a:lnTo>
                  <a:lnTo>
                    <a:pt x="38100" y="33528"/>
                  </a:lnTo>
                  <a:lnTo>
                    <a:pt x="38100" y="30480"/>
                  </a:lnTo>
                  <a:lnTo>
                    <a:pt x="39623" y="28956"/>
                  </a:lnTo>
                  <a:lnTo>
                    <a:pt x="39623" y="19812"/>
                  </a:lnTo>
                  <a:lnTo>
                    <a:pt x="38100" y="18288"/>
                  </a:lnTo>
                  <a:lnTo>
                    <a:pt x="38100" y="16764"/>
                  </a:lnTo>
                  <a:lnTo>
                    <a:pt x="36576" y="15240"/>
                  </a:lnTo>
                  <a:lnTo>
                    <a:pt x="36576" y="13716"/>
                  </a:lnTo>
                  <a:lnTo>
                    <a:pt x="35051" y="13716"/>
                  </a:lnTo>
                  <a:lnTo>
                    <a:pt x="32004" y="10668"/>
                  </a:lnTo>
                  <a:lnTo>
                    <a:pt x="50292" y="10668"/>
                  </a:lnTo>
                  <a:lnTo>
                    <a:pt x="50292" y="13716"/>
                  </a:lnTo>
                  <a:lnTo>
                    <a:pt x="51815" y="16764"/>
                  </a:lnTo>
                  <a:lnTo>
                    <a:pt x="51815" y="30480"/>
                  </a:lnTo>
                  <a:lnTo>
                    <a:pt x="50292" y="32004"/>
                  </a:lnTo>
                  <a:lnTo>
                    <a:pt x="48768" y="35052"/>
                  </a:lnTo>
                  <a:lnTo>
                    <a:pt x="48768" y="36576"/>
                  </a:lnTo>
                  <a:lnTo>
                    <a:pt x="47243" y="38100"/>
                  </a:lnTo>
                  <a:lnTo>
                    <a:pt x="44196" y="39624"/>
                  </a:lnTo>
                  <a:lnTo>
                    <a:pt x="41147" y="42672"/>
                  </a:lnTo>
                  <a:lnTo>
                    <a:pt x="38100" y="44196"/>
                  </a:lnTo>
                  <a:lnTo>
                    <a:pt x="44196" y="47244"/>
                  </a:lnTo>
                  <a:lnTo>
                    <a:pt x="47243" y="47244"/>
                  </a:lnTo>
                  <a:lnTo>
                    <a:pt x="48768" y="48768"/>
                  </a:lnTo>
                  <a:lnTo>
                    <a:pt x="50292" y="51816"/>
                  </a:lnTo>
                  <a:lnTo>
                    <a:pt x="53339" y="54864"/>
                  </a:lnTo>
                  <a:lnTo>
                    <a:pt x="56387" y="60960"/>
                  </a:lnTo>
                  <a:lnTo>
                    <a:pt x="56387" y="73152"/>
                  </a:lnTo>
                  <a:lnTo>
                    <a:pt x="54863" y="76199"/>
                  </a:lnTo>
                  <a:lnTo>
                    <a:pt x="53339" y="80771"/>
                  </a:lnTo>
                  <a:lnTo>
                    <a:pt x="50292" y="82295"/>
                  </a:lnTo>
                  <a:close/>
                </a:path>
                <a:path w="56514" h="93345">
                  <a:moveTo>
                    <a:pt x="38100" y="91440"/>
                  </a:moveTo>
                  <a:lnTo>
                    <a:pt x="12192" y="91440"/>
                  </a:lnTo>
                  <a:lnTo>
                    <a:pt x="9143" y="89916"/>
                  </a:lnTo>
                  <a:lnTo>
                    <a:pt x="7619" y="89916"/>
                  </a:lnTo>
                  <a:lnTo>
                    <a:pt x="6096" y="88391"/>
                  </a:lnTo>
                  <a:lnTo>
                    <a:pt x="4572" y="88391"/>
                  </a:lnTo>
                  <a:lnTo>
                    <a:pt x="3047" y="86867"/>
                  </a:lnTo>
                  <a:lnTo>
                    <a:pt x="1523" y="86867"/>
                  </a:lnTo>
                  <a:lnTo>
                    <a:pt x="1523" y="83820"/>
                  </a:lnTo>
                  <a:lnTo>
                    <a:pt x="0" y="83820"/>
                  </a:lnTo>
                  <a:lnTo>
                    <a:pt x="0" y="77724"/>
                  </a:lnTo>
                  <a:lnTo>
                    <a:pt x="1523" y="76199"/>
                  </a:lnTo>
                  <a:lnTo>
                    <a:pt x="4572" y="76199"/>
                  </a:lnTo>
                  <a:lnTo>
                    <a:pt x="6096" y="77724"/>
                  </a:lnTo>
                  <a:lnTo>
                    <a:pt x="7619" y="77724"/>
                  </a:lnTo>
                  <a:lnTo>
                    <a:pt x="10668" y="80771"/>
                  </a:lnTo>
                  <a:lnTo>
                    <a:pt x="13715" y="80771"/>
                  </a:lnTo>
                  <a:lnTo>
                    <a:pt x="16763" y="82295"/>
                  </a:lnTo>
                  <a:lnTo>
                    <a:pt x="50292" y="82295"/>
                  </a:lnTo>
                  <a:lnTo>
                    <a:pt x="48768" y="85344"/>
                  </a:lnTo>
                  <a:lnTo>
                    <a:pt x="45719" y="86867"/>
                  </a:lnTo>
                  <a:lnTo>
                    <a:pt x="42672" y="89916"/>
                  </a:lnTo>
                  <a:lnTo>
                    <a:pt x="38100" y="91440"/>
                  </a:lnTo>
                  <a:close/>
                </a:path>
                <a:path w="56514" h="93345">
                  <a:moveTo>
                    <a:pt x="30480" y="92963"/>
                  </a:moveTo>
                  <a:lnTo>
                    <a:pt x="19812" y="92963"/>
                  </a:lnTo>
                  <a:lnTo>
                    <a:pt x="16763" y="91440"/>
                  </a:lnTo>
                  <a:lnTo>
                    <a:pt x="35051" y="91440"/>
                  </a:lnTo>
                  <a:lnTo>
                    <a:pt x="30480" y="92963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87139" y="3517391"/>
              <a:ext cx="126492" cy="91440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05784" y="3709415"/>
            <a:ext cx="207262" cy="92964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3566159" y="3906011"/>
            <a:ext cx="207645" cy="91440"/>
            <a:chOff x="3566159" y="3906011"/>
            <a:chExt cx="207645" cy="91440"/>
          </a:xfrm>
        </p:grpSpPr>
        <p:sp>
          <p:nvSpPr>
            <p:cNvPr id="51" name="object 51"/>
            <p:cNvSpPr/>
            <p:nvPr/>
          </p:nvSpPr>
          <p:spPr>
            <a:xfrm>
              <a:off x="3566159" y="3906012"/>
              <a:ext cx="56515" cy="90170"/>
            </a:xfrm>
            <a:custGeom>
              <a:avLst/>
              <a:gdLst/>
              <a:ahLst/>
              <a:cxnLst/>
              <a:rect l="l" t="t" r="r" b="b"/>
              <a:pathLst>
                <a:path w="56514" h="90170">
                  <a:moveTo>
                    <a:pt x="15239" y="80771"/>
                  </a:moveTo>
                  <a:lnTo>
                    <a:pt x="1524" y="80771"/>
                  </a:lnTo>
                  <a:lnTo>
                    <a:pt x="1524" y="79247"/>
                  </a:lnTo>
                  <a:lnTo>
                    <a:pt x="3047" y="77724"/>
                  </a:lnTo>
                  <a:lnTo>
                    <a:pt x="19812" y="59436"/>
                  </a:lnTo>
                  <a:lnTo>
                    <a:pt x="24383" y="54863"/>
                  </a:lnTo>
                  <a:lnTo>
                    <a:pt x="27432" y="50291"/>
                  </a:lnTo>
                  <a:lnTo>
                    <a:pt x="30479" y="47244"/>
                  </a:lnTo>
                  <a:lnTo>
                    <a:pt x="32004" y="44195"/>
                  </a:lnTo>
                  <a:lnTo>
                    <a:pt x="35051" y="41147"/>
                  </a:lnTo>
                  <a:lnTo>
                    <a:pt x="35051" y="38100"/>
                  </a:lnTo>
                  <a:lnTo>
                    <a:pt x="36575" y="35051"/>
                  </a:lnTo>
                  <a:lnTo>
                    <a:pt x="38100" y="33528"/>
                  </a:lnTo>
                  <a:lnTo>
                    <a:pt x="38100" y="28955"/>
                  </a:lnTo>
                  <a:lnTo>
                    <a:pt x="39624" y="25908"/>
                  </a:lnTo>
                  <a:lnTo>
                    <a:pt x="39624" y="22859"/>
                  </a:lnTo>
                  <a:lnTo>
                    <a:pt x="38100" y="21336"/>
                  </a:lnTo>
                  <a:lnTo>
                    <a:pt x="38100" y="18287"/>
                  </a:lnTo>
                  <a:lnTo>
                    <a:pt x="36575" y="16763"/>
                  </a:lnTo>
                  <a:lnTo>
                    <a:pt x="36575" y="15240"/>
                  </a:lnTo>
                  <a:lnTo>
                    <a:pt x="33528" y="12191"/>
                  </a:lnTo>
                  <a:lnTo>
                    <a:pt x="32004" y="12191"/>
                  </a:lnTo>
                  <a:lnTo>
                    <a:pt x="30479" y="10667"/>
                  </a:lnTo>
                  <a:lnTo>
                    <a:pt x="28955" y="10667"/>
                  </a:lnTo>
                  <a:lnTo>
                    <a:pt x="25908" y="9144"/>
                  </a:lnTo>
                  <a:lnTo>
                    <a:pt x="3047" y="9144"/>
                  </a:lnTo>
                  <a:lnTo>
                    <a:pt x="3047" y="6095"/>
                  </a:lnTo>
                  <a:lnTo>
                    <a:pt x="4571" y="6095"/>
                  </a:lnTo>
                  <a:lnTo>
                    <a:pt x="6096" y="4571"/>
                  </a:lnTo>
                  <a:lnTo>
                    <a:pt x="7620" y="4571"/>
                  </a:lnTo>
                  <a:lnTo>
                    <a:pt x="9143" y="3047"/>
                  </a:lnTo>
                  <a:lnTo>
                    <a:pt x="12192" y="1524"/>
                  </a:lnTo>
                  <a:lnTo>
                    <a:pt x="13716" y="1524"/>
                  </a:lnTo>
                  <a:lnTo>
                    <a:pt x="16763" y="0"/>
                  </a:lnTo>
                  <a:lnTo>
                    <a:pt x="35051" y="0"/>
                  </a:lnTo>
                  <a:lnTo>
                    <a:pt x="44196" y="4571"/>
                  </a:lnTo>
                  <a:lnTo>
                    <a:pt x="50292" y="10667"/>
                  </a:lnTo>
                  <a:lnTo>
                    <a:pt x="50292" y="13716"/>
                  </a:lnTo>
                  <a:lnTo>
                    <a:pt x="51816" y="16763"/>
                  </a:lnTo>
                  <a:lnTo>
                    <a:pt x="51816" y="30479"/>
                  </a:lnTo>
                  <a:lnTo>
                    <a:pt x="50292" y="33528"/>
                  </a:lnTo>
                  <a:lnTo>
                    <a:pt x="50292" y="36575"/>
                  </a:lnTo>
                  <a:lnTo>
                    <a:pt x="48767" y="39624"/>
                  </a:lnTo>
                  <a:lnTo>
                    <a:pt x="47243" y="44195"/>
                  </a:lnTo>
                  <a:lnTo>
                    <a:pt x="44196" y="47244"/>
                  </a:lnTo>
                  <a:lnTo>
                    <a:pt x="41147" y="51816"/>
                  </a:lnTo>
                  <a:lnTo>
                    <a:pt x="33528" y="59436"/>
                  </a:lnTo>
                  <a:lnTo>
                    <a:pt x="28955" y="65532"/>
                  </a:lnTo>
                  <a:lnTo>
                    <a:pt x="15239" y="80771"/>
                  </a:lnTo>
                  <a:close/>
                </a:path>
                <a:path w="56514" h="90170">
                  <a:moveTo>
                    <a:pt x="9143" y="15240"/>
                  </a:moveTo>
                  <a:lnTo>
                    <a:pt x="1524" y="15240"/>
                  </a:lnTo>
                  <a:lnTo>
                    <a:pt x="1524" y="9144"/>
                  </a:lnTo>
                  <a:lnTo>
                    <a:pt x="21336" y="9144"/>
                  </a:lnTo>
                  <a:lnTo>
                    <a:pt x="18287" y="10667"/>
                  </a:lnTo>
                  <a:lnTo>
                    <a:pt x="16763" y="10667"/>
                  </a:lnTo>
                  <a:lnTo>
                    <a:pt x="13716" y="12191"/>
                  </a:lnTo>
                  <a:lnTo>
                    <a:pt x="12192" y="12191"/>
                  </a:lnTo>
                  <a:lnTo>
                    <a:pt x="9143" y="15240"/>
                  </a:lnTo>
                  <a:close/>
                </a:path>
                <a:path w="56514" h="90170">
                  <a:moveTo>
                    <a:pt x="6096" y="16763"/>
                  </a:moveTo>
                  <a:lnTo>
                    <a:pt x="3047" y="16763"/>
                  </a:lnTo>
                  <a:lnTo>
                    <a:pt x="3047" y="15240"/>
                  </a:lnTo>
                  <a:lnTo>
                    <a:pt x="7620" y="15240"/>
                  </a:lnTo>
                  <a:lnTo>
                    <a:pt x="6096" y="16763"/>
                  </a:lnTo>
                  <a:close/>
                </a:path>
                <a:path w="56514" h="90170">
                  <a:moveTo>
                    <a:pt x="54863" y="89915"/>
                  </a:moveTo>
                  <a:lnTo>
                    <a:pt x="1524" y="89915"/>
                  </a:lnTo>
                  <a:lnTo>
                    <a:pt x="1524" y="88391"/>
                  </a:lnTo>
                  <a:lnTo>
                    <a:pt x="0" y="88391"/>
                  </a:lnTo>
                  <a:lnTo>
                    <a:pt x="0" y="80771"/>
                  </a:lnTo>
                  <a:lnTo>
                    <a:pt x="54863" y="80771"/>
                  </a:lnTo>
                  <a:lnTo>
                    <a:pt x="56387" y="82295"/>
                  </a:lnTo>
                  <a:lnTo>
                    <a:pt x="56387" y="88391"/>
                  </a:lnTo>
                  <a:lnTo>
                    <a:pt x="54863" y="89915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45406" y="3906011"/>
              <a:ext cx="128016" cy="91440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79291" y="4091939"/>
            <a:ext cx="201168" cy="91440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71671" y="4283963"/>
            <a:ext cx="201168" cy="92963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450335" y="4477511"/>
            <a:ext cx="204216" cy="91439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448811" y="4661915"/>
            <a:ext cx="199644" cy="92963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448811" y="4853938"/>
            <a:ext cx="201168" cy="94488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425950" y="5050535"/>
            <a:ext cx="202692" cy="9144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389374" y="5236463"/>
            <a:ext cx="131064" cy="9144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386328" y="5428487"/>
            <a:ext cx="131063" cy="92964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357371" y="5622035"/>
            <a:ext cx="131064" cy="9144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302506" y="5807963"/>
            <a:ext cx="128016" cy="91440"/>
          </a:xfrm>
          <a:prstGeom prst="rect">
            <a:avLst/>
          </a:prstGeom>
        </p:spPr>
      </p:pic>
      <p:sp>
        <p:nvSpPr>
          <p:cNvPr id="63" name="object 63"/>
          <p:cNvSpPr/>
          <p:nvPr/>
        </p:nvSpPr>
        <p:spPr>
          <a:xfrm>
            <a:off x="3291827" y="5999988"/>
            <a:ext cx="127000" cy="91440"/>
          </a:xfrm>
          <a:custGeom>
            <a:avLst/>
            <a:gdLst/>
            <a:ahLst/>
            <a:cxnLst/>
            <a:rect l="l" t="t" r="r" b="b"/>
            <a:pathLst>
              <a:path w="127000" h="91439">
                <a:moveTo>
                  <a:pt x="51816" y="82296"/>
                </a:moveTo>
                <a:lnTo>
                  <a:pt x="33528" y="82296"/>
                </a:lnTo>
                <a:lnTo>
                  <a:pt x="33528" y="12192"/>
                </a:lnTo>
                <a:lnTo>
                  <a:pt x="33528" y="1524"/>
                </a:lnTo>
                <a:lnTo>
                  <a:pt x="32004" y="1524"/>
                </a:lnTo>
                <a:lnTo>
                  <a:pt x="32004" y="0"/>
                </a:lnTo>
                <a:lnTo>
                  <a:pt x="22860" y="0"/>
                </a:lnTo>
                <a:lnTo>
                  <a:pt x="22860" y="1524"/>
                </a:lnTo>
                <a:lnTo>
                  <a:pt x="1524" y="13716"/>
                </a:lnTo>
                <a:lnTo>
                  <a:pt x="1524" y="15240"/>
                </a:lnTo>
                <a:lnTo>
                  <a:pt x="0" y="15240"/>
                </a:lnTo>
                <a:lnTo>
                  <a:pt x="0" y="24384"/>
                </a:lnTo>
                <a:lnTo>
                  <a:pt x="3048" y="24384"/>
                </a:lnTo>
                <a:lnTo>
                  <a:pt x="4572" y="22860"/>
                </a:lnTo>
                <a:lnTo>
                  <a:pt x="21336" y="12192"/>
                </a:lnTo>
                <a:lnTo>
                  <a:pt x="21336" y="82296"/>
                </a:lnTo>
                <a:lnTo>
                  <a:pt x="0" y="82296"/>
                </a:lnTo>
                <a:lnTo>
                  <a:pt x="0" y="89916"/>
                </a:lnTo>
                <a:lnTo>
                  <a:pt x="1524" y="91440"/>
                </a:lnTo>
                <a:lnTo>
                  <a:pt x="51816" y="91440"/>
                </a:lnTo>
                <a:lnTo>
                  <a:pt x="51816" y="82296"/>
                </a:lnTo>
                <a:close/>
              </a:path>
              <a:path w="127000" h="91439">
                <a:moveTo>
                  <a:pt x="126492" y="82296"/>
                </a:moveTo>
                <a:lnTo>
                  <a:pt x="108204" y="82296"/>
                </a:lnTo>
                <a:lnTo>
                  <a:pt x="108204" y="12192"/>
                </a:lnTo>
                <a:lnTo>
                  <a:pt x="108204" y="1524"/>
                </a:lnTo>
                <a:lnTo>
                  <a:pt x="106680" y="1524"/>
                </a:lnTo>
                <a:lnTo>
                  <a:pt x="106680" y="0"/>
                </a:lnTo>
                <a:lnTo>
                  <a:pt x="97536" y="0"/>
                </a:lnTo>
                <a:lnTo>
                  <a:pt x="97536" y="1524"/>
                </a:lnTo>
                <a:lnTo>
                  <a:pt x="96012" y="1524"/>
                </a:lnTo>
                <a:lnTo>
                  <a:pt x="76200" y="13716"/>
                </a:lnTo>
                <a:lnTo>
                  <a:pt x="76200" y="15240"/>
                </a:lnTo>
                <a:lnTo>
                  <a:pt x="74676" y="15240"/>
                </a:lnTo>
                <a:lnTo>
                  <a:pt x="74676" y="18288"/>
                </a:lnTo>
                <a:lnTo>
                  <a:pt x="73152" y="18288"/>
                </a:lnTo>
                <a:lnTo>
                  <a:pt x="73152" y="21336"/>
                </a:lnTo>
                <a:lnTo>
                  <a:pt x="74676" y="21336"/>
                </a:lnTo>
                <a:lnTo>
                  <a:pt x="74676" y="24384"/>
                </a:lnTo>
                <a:lnTo>
                  <a:pt x="77724" y="24384"/>
                </a:lnTo>
                <a:lnTo>
                  <a:pt x="77724" y="22860"/>
                </a:lnTo>
                <a:lnTo>
                  <a:pt x="96012" y="12192"/>
                </a:lnTo>
                <a:lnTo>
                  <a:pt x="96012" y="82296"/>
                </a:lnTo>
                <a:lnTo>
                  <a:pt x="74676" y="82296"/>
                </a:lnTo>
                <a:lnTo>
                  <a:pt x="74676" y="91440"/>
                </a:lnTo>
                <a:lnTo>
                  <a:pt x="124968" y="91440"/>
                </a:lnTo>
                <a:lnTo>
                  <a:pt x="126492" y="89916"/>
                </a:lnTo>
                <a:lnTo>
                  <a:pt x="126492" y="82296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78123" y="6195060"/>
            <a:ext cx="52069" cy="91440"/>
          </a:xfrm>
          <a:custGeom>
            <a:avLst/>
            <a:gdLst/>
            <a:ahLst/>
            <a:cxnLst/>
            <a:rect l="l" t="t" r="r" b="b"/>
            <a:pathLst>
              <a:path w="52070" h="91439">
                <a:moveTo>
                  <a:pt x="30480" y="1524"/>
                </a:moveTo>
                <a:lnTo>
                  <a:pt x="24384" y="1524"/>
                </a:lnTo>
                <a:lnTo>
                  <a:pt x="24384" y="0"/>
                </a:lnTo>
                <a:lnTo>
                  <a:pt x="28956" y="0"/>
                </a:lnTo>
                <a:lnTo>
                  <a:pt x="30480" y="1524"/>
                </a:lnTo>
                <a:close/>
              </a:path>
              <a:path w="52070" h="91439">
                <a:moveTo>
                  <a:pt x="3048" y="24384"/>
                </a:moveTo>
                <a:lnTo>
                  <a:pt x="0" y="24384"/>
                </a:lnTo>
                <a:lnTo>
                  <a:pt x="0" y="15240"/>
                </a:lnTo>
                <a:lnTo>
                  <a:pt x="1524" y="15240"/>
                </a:lnTo>
                <a:lnTo>
                  <a:pt x="22860" y="1524"/>
                </a:lnTo>
                <a:lnTo>
                  <a:pt x="33528" y="1524"/>
                </a:lnTo>
                <a:lnTo>
                  <a:pt x="33528" y="13716"/>
                </a:lnTo>
                <a:lnTo>
                  <a:pt x="21336" y="13716"/>
                </a:lnTo>
                <a:lnTo>
                  <a:pt x="4572" y="22860"/>
                </a:lnTo>
                <a:lnTo>
                  <a:pt x="3048" y="24384"/>
                </a:lnTo>
                <a:close/>
              </a:path>
              <a:path w="52070" h="91439">
                <a:moveTo>
                  <a:pt x="33528" y="80772"/>
                </a:moveTo>
                <a:lnTo>
                  <a:pt x="21336" y="80772"/>
                </a:lnTo>
                <a:lnTo>
                  <a:pt x="21336" y="13716"/>
                </a:lnTo>
                <a:lnTo>
                  <a:pt x="33528" y="13716"/>
                </a:lnTo>
                <a:lnTo>
                  <a:pt x="33528" y="80772"/>
                </a:lnTo>
                <a:close/>
              </a:path>
              <a:path w="52070" h="91439">
                <a:moveTo>
                  <a:pt x="50292" y="82296"/>
                </a:moveTo>
                <a:lnTo>
                  <a:pt x="1524" y="82296"/>
                </a:lnTo>
                <a:lnTo>
                  <a:pt x="1524" y="80772"/>
                </a:lnTo>
                <a:lnTo>
                  <a:pt x="50292" y="80772"/>
                </a:lnTo>
                <a:lnTo>
                  <a:pt x="50292" y="82296"/>
                </a:lnTo>
                <a:close/>
              </a:path>
              <a:path w="52070" h="91439">
                <a:moveTo>
                  <a:pt x="51816" y="89915"/>
                </a:moveTo>
                <a:lnTo>
                  <a:pt x="0" y="89915"/>
                </a:lnTo>
                <a:lnTo>
                  <a:pt x="0" y="82296"/>
                </a:lnTo>
                <a:lnTo>
                  <a:pt x="51816" y="82296"/>
                </a:lnTo>
                <a:lnTo>
                  <a:pt x="51816" y="89915"/>
                </a:lnTo>
                <a:close/>
              </a:path>
              <a:path w="52070" h="91439">
                <a:moveTo>
                  <a:pt x="50292" y="91440"/>
                </a:moveTo>
                <a:lnTo>
                  <a:pt x="1524" y="91440"/>
                </a:lnTo>
                <a:lnTo>
                  <a:pt x="1524" y="89915"/>
                </a:lnTo>
                <a:lnTo>
                  <a:pt x="50292" y="89915"/>
                </a:lnTo>
                <a:lnTo>
                  <a:pt x="50292" y="9144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5" name="object 65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609088" y="2366772"/>
            <a:ext cx="464819" cy="114299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558795" y="2558795"/>
            <a:ext cx="518159" cy="115823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2525267" y="2747772"/>
            <a:ext cx="553211" cy="121919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487166" y="2933699"/>
            <a:ext cx="580644" cy="97536"/>
          </a:xfrm>
          <a:prstGeom prst="rect">
            <a:avLst/>
          </a:prstGeom>
        </p:spPr>
      </p:pic>
      <p:grpSp>
        <p:nvGrpSpPr>
          <p:cNvPr id="69" name="object 69"/>
          <p:cNvGrpSpPr/>
          <p:nvPr/>
        </p:nvGrpSpPr>
        <p:grpSpPr>
          <a:xfrm>
            <a:off x="2574035" y="3130296"/>
            <a:ext cx="501650" cy="93345"/>
            <a:chOff x="2574035" y="3130296"/>
            <a:chExt cx="501650" cy="93345"/>
          </a:xfrm>
        </p:grpSpPr>
        <p:pic>
          <p:nvPicPr>
            <p:cNvPr id="70" name="object 70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574035" y="3130296"/>
              <a:ext cx="348995" cy="92963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942844" y="3156203"/>
              <a:ext cx="132587" cy="67056"/>
            </a:xfrm>
            <a:prstGeom prst="rect">
              <a:avLst/>
            </a:prstGeom>
          </p:spPr>
        </p:pic>
      </p:grpSp>
      <p:pic>
        <p:nvPicPr>
          <p:cNvPr id="72" name="object 7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2200655" y="3323844"/>
            <a:ext cx="880872" cy="117348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2260091" y="3509771"/>
            <a:ext cx="819912" cy="92964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310383" y="3695700"/>
            <a:ext cx="769620" cy="100583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2554222" y="3896867"/>
            <a:ext cx="521208" cy="117348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2503931" y="4084320"/>
            <a:ext cx="569976" cy="115822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2644139" y="4271772"/>
            <a:ext cx="424180" cy="120650"/>
            <a:chOff x="2644139" y="4271772"/>
            <a:chExt cx="424180" cy="120650"/>
          </a:xfrm>
        </p:grpSpPr>
        <p:pic>
          <p:nvPicPr>
            <p:cNvPr id="78" name="object 7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644139" y="4278376"/>
              <a:ext cx="121919" cy="90931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787396" y="4271772"/>
              <a:ext cx="280414" cy="120395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767838" y="4468367"/>
            <a:ext cx="1318260" cy="117348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563366" y="4655819"/>
            <a:ext cx="513588" cy="91440"/>
          </a:xfrm>
          <a:prstGeom prst="rect">
            <a:avLst/>
          </a:prstGeom>
        </p:spPr>
      </p:pic>
      <p:grpSp>
        <p:nvGrpSpPr>
          <p:cNvPr id="82" name="object 82"/>
          <p:cNvGrpSpPr/>
          <p:nvPr/>
        </p:nvGrpSpPr>
        <p:grpSpPr>
          <a:xfrm>
            <a:off x="2581655" y="4847843"/>
            <a:ext cx="509270" cy="93345"/>
            <a:chOff x="2581655" y="4847843"/>
            <a:chExt cx="509270" cy="93345"/>
          </a:xfrm>
        </p:grpSpPr>
        <p:sp>
          <p:nvSpPr>
            <p:cNvPr id="83" name="object 83"/>
            <p:cNvSpPr/>
            <p:nvPr/>
          </p:nvSpPr>
          <p:spPr>
            <a:xfrm>
              <a:off x="2581643" y="4847844"/>
              <a:ext cx="12700" cy="92075"/>
            </a:xfrm>
            <a:custGeom>
              <a:avLst/>
              <a:gdLst/>
              <a:ahLst/>
              <a:cxnLst/>
              <a:rect l="l" t="t" r="r" b="b"/>
              <a:pathLst>
                <a:path w="12700" h="92075">
                  <a:moveTo>
                    <a:pt x="9144" y="0"/>
                  </a:moveTo>
                  <a:lnTo>
                    <a:pt x="1524" y="0"/>
                  </a:lnTo>
                  <a:lnTo>
                    <a:pt x="1524" y="1524"/>
                  </a:lnTo>
                  <a:lnTo>
                    <a:pt x="9144" y="1524"/>
                  </a:lnTo>
                  <a:lnTo>
                    <a:pt x="9144" y="0"/>
                  </a:lnTo>
                  <a:close/>
                </a:path>
                <a:path w="12700" h="92075">
                  <a:moveTo>
                    <a:pt x="12192" y="1778"/>
                  </a:moveTo>
                  <a:lnTo>
                    <a:pt x="0" y="1778"/>
                  </a:lnTo>
                  <a:lnTo>
                    <a:pt x="0" y="89408"/>
                  </a:lnTo>
                  <a:lnTo>
                    <a:pt x="0" y="91948"/>
                  </a:lnTo>
                  <a:lnTo>
                    <a:pt x="10668" y="91948"/>
                  </a:lnTo>
                  <a:lnTo>
                    <a:pt x="10668" y="89408"/>
                  </a:lnTo>
                  <a:lnTo>
                    <a:pt x="12192" y="89408"/>
                  </a:lnTo>
                  <a:lnTo>
                    <a:pt x="12192" y="1778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4" name="object 8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624327" y="4870703"/>
              <a:ext cx="313944" cy="70104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958083" y="4870704"/>
              <a:ext cx="132587" cy="70103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2394203" y="5036819"/>
            <a:ext cx="675640" cy="121920"/>
            <a:chOff x="2394203" y="5036819"/>
            <a:chExt cx="675640" cy="121920"/>
          </a:xfrm>
        </p:grpSpPr>
        <p:pic>
          <p:nvPicPr>
            <p:cNvPr id="87" name="object 8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2394203" y="5036819"/>
              <a:ext cx="544068" cy="12192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951975" y="5036820"/>
              <a:ext cx="117475" cy="97790"/>
            </a:xfrm>
            <a:custGeom>
              <a:avLst/>
              <a:gdLst/>
              <a:ahLst/>
              <a:cxnLst/>
              <a:rect l="l" t="t" r="r" b="b"/>
              <a:pathLst>
                <a:path w="117475" h="97789">
                  <a:moveTo>
                    <a:pt x="12192" y="1524"/>
                  </a:moveTo>
                  <a:lnTo>
                    <a:pt x="10668" y="1524"/>
                  </a:lnTo>
                  <a:lnTo>
                    <a:pt x="9144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96012"/>
                  </a:lnTo>
                  <a:lnTo>
                    <a:pt x="1524" y="96012"/>
                  </a:lnTo>
                  <a:lnTo>
                    <a:pt x="1524" y="97536"/>
                  </a:lnTo>
                  <a:lnTo>
                    <a:pt x="10668" y="97536"/>
                  </a:lnTo>
                  <a:lnTo>
                    <a:pt x="10668" y="96012"/>
                  </a:lnTo>
                  <a:lnTo>
                    <a:pt x="12192" y="96012"/>
                  </a:lnTo>
                  <a:lnTo>
                    <a:pt x="12192" y="1524"/>
                  </a:lnTo>
                  <a:close/>
                </a:path>
                <a:path w="117475" h="97789">
                  <a:moveTo>
                    <a:pt x="41148" y="1524"/>
                  </a:moveTo>
                  <a:lnTo>
                    <a:pt x="39624" y="1524"/>
                  </a:lnTo>
                  <a:lnTo>
                    <a:pt x="39624" y="0"/>
                  </a:lnTo>
                  <a:lnTo>
                    <a:pt x="32004" y="0"/>
                  </a:lnTo>
                  <a:lnTo>
                    <a:pt x="32004" y="1524"/>
                  </a:lnTo>
                  <a:lnTo>
                    <a:pt x="30480" y="1524"/>
                  </a:lnTo>
                  <a:lnTo>
                    <a:pt x="30480" y="96012"/>
                  </a:lnTo>
                  <a:lnTo>
                    <a:pt x="32004" y="96012"/>
                  </a:lnTo>
                  <a:lnTo>
                    <a:pt x="32004" y="97536"/>
                  </a:lnTo>
                  <a:lnTo>
                    <a:pt x="39624" y="97536"/>
                  </a:lnTo>
                  <a:lnTo>
                    <a:pt x="39624" y="96012"/>
                  </a:lnTo>
                  <a:lnTo>
                    <a:pt x="41148" y="96012"/>
                  </a:lnTo>
                  <a:lnTo>
                    <a:pt x="41148" y="1524"/>
                  </a:lnTo>
                  <a:close/>
                </a:path>
                <a:path w="117475" h="97789">
                  <a:moveTo>
                    <a:pt x="117348" y="53340"/>
                  </a:moveTo>
                  <a:lnTo>
                    <a:pt x="115824" y="48768"/>
                  </a:lnTo>
                  <a:lnTo>
                    <a:pt x="114300" y="45720"/>
                  </a:lnTo>
                  <a:lnTo>
                    <a:pt x="112776" y="41148"/>
                  </a:lnTo>
                  <a:lnTo>
                    <a:pt x="111252" y="39624"/>
                  </a:lnTo>
                  <a:lnTo>
                    <a:pt x="109728" y="38112"/>
                  </a:lnTo>
                  <a:lnTo>
                    <a:pt x="108204" y="35052"/>
                  </a:lnTo>
                  <a:lnTo>
                    <a:pt x="105156" y="33528"/>
                  </a:lnTo>
                  <a:lnTo>
                    <a:pt x="105156" y="54864"/>
                  </a:lnTo>
                  <a:lnTo>
                    <a:pt x="105156" y="73152"/>
                  </a:lnTo>
                  <a:lnTo>
                    <a:pt x="100584" y="82308"/>
                  </a:lnTo>
                  <a:lnTo>
                    <a:pt x="97536" y="85344"/>
                  </a:lnTo>
                  <a:lnTo>
                    <a:pt x="94488" y="86880"/>
                  </a:lnTo>
                  <a:lnTo>
                    <a:pt x="92964" y="88404"/>
                  </a:lnTo>
                  <a:lnTo>
                    <a:pt x="79248" y="88404"/>
                  </a:lnTo>
                  <a:lnTo>
                    <a:pt x="77724" y="86880"/>
                  </a:lnTo>
                  <a:lnTo>
                    <a:pt x="74676" y="85344"/>
                  </a:lnTo>
                  <a:lnTo>
                    <a:pt x="73152" y="83820"/>
                  </a:lnTo>
                  <a:lnTo>
                    <a:pt x="71628" y="80784"/>
                  </a:lnTo>
                  <a:lnTo>
                    <a:pt x="70104" y="79248"/>
                  </a:lnTo>
                  <a:lnTo>
                    <a:pt x="68580" y="76212"/>
                  </a:lnTo>
                  <a:lnTo>
                    <a:pt x="68580" y="70116"/>
                  </a:lnTo>
                  <a:lnTo>
                    <a:pt x="67056" y="67056"/>
                  </a:lnTo>
                  <a:lnTo>
                    <a:pt x="67056" y="59436"/>
                  </a:lnTo>
                  <a:lnTo>
                    <a:pt x="68580" y="56400"/>
                  </a:lnTo>
                  <a:lnTo>
                    <a:pt x="68580" y="53340"/>
                  </a:lnTo>
                  <a:lnTo>
                    <a:pt x="70104" y="50304"/>
                  </a:lnTo>
                  <a:lnTo>
                    <a:pt x="70104" y="48768"/>
                  </a:lnTo>
                  <a:lnTo>
                    <a:pt x="71628" y="45720"/>
                  </a:lnTo>
                  <a:lnTo>
                    <a:pt x="73152" y="44208"/>
                  </a:lnTo>
                  <a:lnTo>
                    <a:pt x="76200" y="42684"/>
                  </a:lnTo>
                  <a:lnTo>
                    <a:pt x="77724" y="41148"/>
                  </a:lnTo>
                  <a:lnTo>
                    <a:pt x="80772" y="39624"/>
                  </a:lnTo>
                  <a:lnTo>
                    <a:pt x="92964" y="39624"/>
                  </a:lnTo>
                  <a:lnTo>
                    <a:pt x="99060" y="42684"/>
                  </a:lnTo>
                  <a:lnTo>
                    <a:pt x="100584" y="44208"/>
                  </a:lnTo>
                  <a:lnTo>
                    <a:pt x="102108" y="47244"/>
                  </a:lnTo>
                  <a:lnTo>
                    <a:pt x="103632" y="48768"/>
                  </a:lnTo>
                  <a:lnTo>
                    <a:pt x="103632" y="51828"/>
                  </a:lnTo>
                  <a:lnTo>
                    <a:pt x="105156" y="54864"/>
                  </a:lnTo>
                  <a:lnTo>
                    <a:pt x="105156" y="33528"/>
                  </a:lnTo>
                  <a:lnTo>
                    <a:pt x="100584" y="32016"/>
                  </a:lnTo>
                  <a:lnTo>
                    <a:pt x="97536" y="30492"/>
                  </a:lnTo>
                  <a:lnTo>
                    <a:pt x="92964" y="28956"/>
                  </a:lnTo>
                  <a:lnTo>
                    <a:pt x="82296" y="28956"/>
                  </a:lnTo>
                  <a:lnTo>
                    <a:pt x="73152" y="32016"/>
                  </a:lnTo>
                  <a:lnTo>
                    <a:pt x="70104" y="33528"/>
                  </a:lnTo>
                  <a:lnTo>
                    <a:pt x="65532" y="36588"/>
                  </a:lnTo>
                  <a:lnTo>
                    <a:pt x="64008" y="39624"/>
                  </a:lnTo>
                  <a:lnTo>
                    <a:pt x="60960" y="42684"/>
                  </a:lnTo>
                  <a:lnTo>
                    <a:pt x="59436" y="45720"/>
                  </a:lnTo>
                  <a:lnTo>
                    <a:pt x="54864" y="59436"/>
                  </a:lnTo>
                  <a:lnTo>
                    <a:pt x="54864" y="70116"/>
                  </a:lnTo>
                  <a:lnTo>
                    <a:pt x="57912" y="79248"/>
                  </a:lnTo>
                  <a:lnTo>
                    <a:pt x="57912" y="82308"/>
                  </a:lnTo>
                  <a:lnTo>
                    <a:pt x="60960" y="86880"/>
                  </a:lnTo>
                  <a:lnTo>
                    <a:pt x="62484" y="89928"/>
                  </a:lnTo>
                  <a:lnTo>
                    <a:pt x="65532" y="91440"/>
                  </a:lnTo>
                  <a:lnTo>
                    <a:pt x="68580" y="94500"/>
                  </a:lnTo>
                  <a:lnTo>
                    <a:pt x="73152" y="96024"/>
                  </a:lnTo>
                  <a:lnTo>
                    <a:pt x="76200" y="97536"/>
                  </a:lnTo>
                  <a:lnTo>
                    <a:pt x="96012" y="97536"/>
                  </a:lnTo>
                  <a:lnTo>
                    <a:pt x="100584" y="96024"/>
                  </a:lnTo>
                  <a:lnTo>
                    <a:pt x="117348" y="73152"/>
                  </a:lnTo>
                  <a:lnTo>
                    <a:pt x="117348" y="5334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9" name="object 89"/>
          <p:cNvGrpSpPr/>
          <p:nvPr/>
        </p:nvGrpSpPr>
        <p:grpSpPr>
          <a:xfrm>
            <a:off x="2371343" y="5222748"/>
            <a:ext cx="699770" cy="97790"/>
            <a:chOff x="2371343" y="5222748"/>
            <a:chExt cx="699770" cy="97790"/>
          </a:xfrm>
        </p:grpSpPr>
        <p:sp>
          <p:nvSpPr>
            <p:cNvPr id="90" name="object 90"/>
            <p:cNvSpPr/>
            <p:nvPr/>
          </p:nvSpPr>
          <p:spPr>
            <a:xfrm>
              <a:off x="2371343" y="5228844"/>
              <a:ext cx="74930" cy="91440"/>
            </a:xfrm>
            <a:custGeom>
              <a:avLst/>
              <a:gdLst/>
              <a:ahLst/>
              <a:cxnLst/>
              <a:rect l="l" t="t" r="r" b="b"/>
              <a:pathLst>
                <a:path w="74930" h="91439">
                  <a:moveTo>
                    <a:pt x="44196" y="89915"/>
                  </a:moveTo>
                  <a:lnTo>
                    <a:pt x="30480" y="89915"/>
                  </a:lnTo>
                  <a:lnTo>
                    <a:pt x="28955" y="88391"/>
                  </a:lnTo>
                  <a:lnTo>
                    <a:pt x="0" y="4571"/>
                  </a:lnTo>
                  <a:lnTo>
                    <a:pt x="0" y="1523"/>
                  </a:lnTo>
                  <a:lnTo>
                    <a:pt x="1524" y="0"/>
                  </a:lnTo>
                  <a:lnTo>
                    <a:pt x="10667" y="0"/>
                  </a:lnTo>
                  <a:lnTo>
                    <a:pt x="10667" y="1523"/>
                  </a:lnTo>
                  <a:lnTo>
                    <a:pt x="12192" y="1523"/>
                  </a:lnTo>
                  <a:lnTo>
                    <a:pt x="12192" y="3047"/>
                  </a:lnTo>
                  <a:lnTo>
                    <a:pt x="38100" y="77723"/>
                  </a:lnTo>
                  <a:lnTo>
                    <a:pt x="49405" y="77723"/>
                  </a:lnTo>
                  <a:lnTo>
                    <a:pt x="45720" y="88391"/>
                  </a:lnTo>
                  <a:lnTo>
                    <a:pt x="44196" y="89915"/>
                  </a:lnTo>
                  <a:close/>
                </a:path>
                <a:path w="74930" h="91439">
                  <a:moveTo>
                    <a:pt x="49405" y="77723"/>
                  </a:moveTo>
                  <a:lnTo>
                    <a:pt x="38100" y="77723"/>
                  </a:lnTo>
                  <a:lnTo>
                    <a:pt x="62484" y="3047"/>
                  </a:lnTo>
                  <a:lnTo>
                    <a:pt x="65531" y="0"/>
                  </a:lnTo>
                  <a:lnTo>
                    <a:pt x="73151" y="0"/>
                  </a:lnTo>
                  <a:lnTo>
                    <a:pt x="74675" y="1523"/>
                  </a:lnTo>
                  <a:lnTo>
                    <a:pt x="74675" y="4571"/>
                  </a:lnTo>
                  <a:lnTo>
                    <a:pt x="49405" y="77723"/>
                  </a:lnTo>
                  <a:close/>
                </a:path>
                <a:path w="74930" h="91439">
                  <a:moveTo>
                    <a:pt x="41147" y="91439"/>
                  </a:moveTo>
                  <a:lnTo>
                    <a:pt x="33527" y="91439"/>
                  </a:lnTo>
                  <a:lnTo>
                    <a:pt x="33527" y="89915"/>
                  </a:lnTo>
                  <a:lnTo>
                    <a:pt x="41147" y="89915"/>
                  </a:lnTo>
                  <a:lnTo>
                    <a:pt x="41147" y="91439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2459735" y="5222748"/>
              <a:ext cx="611123" cy="97536"/>
            </a:xfrm>
            <a:prstGeom prst="rect">
              <a:avLst/>
            </a:prstGeom>
          </p:spPr>
        </p:pic>
      </p:grpSp>
      <p:pic>
        <p:nvPicPr>
          <p:cNvPr id="92" name="object 92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2644138" y="5422392"/>
            <a:ext cx="431292" cy="91439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2650235" y="5612891"/>
            <a:ext cx="428243" cy="117347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2688335" y="5801867"/>
            <a:ext cx="391667" cy="89916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703831" y="5986271"/>
            <a:ext cx="931163" cy="99060"/>
          </a:xfrm>
          <a:prstGeom prst="rect">
            <a:avLst/>
          </a:prstGeom>
        </p:spPr>
      </p:pic>
      <p:grpSp>
        <p:nvGrpSpPr>
          <p:cNvPr id="96" name="object 96"/>
          <p:cNvGrpSpPr/>
          <p:nvPr/>
        </p:nvGrpSpPr>
        <p:grpSpPr>
          <a:xfrm>
            <a:off x="2685287" y="5986271"/>
            <a:ext cx="399415" cy="99060"/>
            <a:chOff x="2685287" y="5986271"/>
            <a:chExt cx="399415" cy="99060"/>
          </a:xfrm>
        </p:grpSpPr>
        <p:sp>
          <p:nvSpPr>
            <p:cNvPr id="97" name="object 97"/>
            <p:cNvSpPr/>
            <p:nvPr/>
          </p:nvSpPr>
          <p:spPr>
            <a:xfrm>
              <a:off x="2685275" y="5992367"/>
              <a:ext cx="12700" cy="91440"/>
            </a:xfrm>
            <a:custGeom>
              <a:avLst/>
              <a:gdLst/>
              <a:ahLst/>
              <a:cxnLst/>
              <a:rect l="l" t="t" r="r" b="b"/>
              <a:pathLst>
                <a:path w="12700" h="91439">
                  <a:moveTo>
                    <a:pt x="12192" y="1524"/>
                  </a:moveTo>
                  <a:lnTo>
                    <a:pt x="9144" y="1524"/>
                  </a:lnTo>
                  <a:lnTo>
                    <a:pt x="7620" y="0"/>
                  </a:lnTo>
                  <a:lnTo>
                    <a:pt x="4572" y="0"/>
                  </a:lnTo>
                  <a:lnTo>
                    <a:pt x="3048" y="1524"/>
                  </a:lnTo>
                  <a:lnTo>
                    <a:pt x="0" y="1524"/>
                  </a:lnTo>
                  <a:lnTo>
                    <a:pt x="0" y="91440"/>
                  </a:lnTo>
                  <a:lnTo>
                    <a:pt x="12192" y="91440"/>
                  </a:lnTo>
                  <a:lnTo>
                    <a:pt x="12192" y="152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8" name="object 9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2727959" y="5986271"/>
              <a:ext cx="128016" cy="99060"/>
            </a:xfrm>
            <a:prstGeom prst="rect">
              <a:avLst/>
            </a:prstGeom>
          </p:spPr>
        </p:pic>
        <p:sp>
          <p:nvSpPr>
            <p:cNvPr id="99" name="object 99"/>
            <p:cNvSpPr/>
            <p:nvPr/>
          </p:nvSpPr>
          <p:spPr>
            <a:xfrm>
              <a:off x="2877310" y="6016751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25908" y="68580"/>
                  </a:moveTo>
                  <a:lnTo>
                    <a:pt x="18288" y="68580"/>
                  </a:lnTo>
                  <a:lnTo>
                    <a:pt x="13716" y="67056"/>
                  </a:lnTo>
                  <a:lnTo>
                    <a:pt x="10668" y="67056"/>
                  </a:lnTo>
                  <a:lnTo>
                    <a:pt x="4572" y="60960"/>
                  </a:lnTo>
                  <a:lnTo>
                    <a:pt x="0" y="51815"/>
                  </a:lnTo>
                  <a:lnTo>
                    <a:pt x="0" y="1524"/>
                  </a:lnTo>
                  <a:lnTo>
                    <a:pt x="1524" y="0"/>
                  </a:lnTo>
                  <a:lnTo>
                    <a:pt x="9144" y="0"/>
                  </a:lnTo>
                  <a:lnTo>
                    <a:pt x="9144" y="1524"/>
                  </a:lnTo>
                  <a:lnTo>
                    <a:pt x="10668" y="1524"/>
                  </a:lnTo>
                  <a:lnTo>
                    <a:pt x="10668" y="45719"/>
                  </a:lnTo>
                  <a:lnTo>
                    <a:pt x="12192" y="47243"/>
                  </a:lnTo>
                  <a:lnTo>
                    <a:pt x="12192" y="50292"/>
                  </a:lnTo>
                  <a:lnTo>
                    <a:pt x="13716" y="51815"/>
                  </a:lnTo>
                  <a:lnTo>
                    <a:pt x="13716" y="53339"/>
                  </a:lnTo>
                  <a:lnTo>
                    <a:pt x="18288" y="57911"/>
                  </a:lnTo>
                  <a:lnTo>
                    <a:pt x="41656" y="57911"/>
                  </a:lnTo>
                  <a:lnTo>
                    <a:pt x="39624" y="60960"/>
                  </a:lnTo>
                  <a:lnTo>
                    <a:pt x="36576" y="64007"/>
                  </a:lnTo>
                  <a:lnTo>
                    <a:pt x="32004" y="65531"/>
                  </a:lnTo>
                  <a:lnTo>
                    <a:pt x="25908" y="68580"/>
                  </a:lnTo>
                  <a:close/>
                </a:path>
                <a:path w="53339" h="68579">
                  <a:moveTo>
                    <a:pt x="41656" y="57911"/>
                  </a:moveTo>
                  <a:lnTo>
                    <a:pt x="30480" y="57911"/>
                  </a:lnTo>
                  <a:lnTo>
                    <a:pt x="42672" y="45719"/>
                  </a:lnTo>
                  <a:lnTo>
                    <a:pt x="42672" y="1524"/>
                  </a:lnTo>
                  <a:lnTo>
                    <a:pt x="44196" y="0"/>
                  </a:lnTo>
                  <a:lnTo>
                    <a:pt x="51816" y="0"/>
                  </a:lnTo>
                  <a:lnTo>
                    <a:pt x="51816" y="1524"/>
                  </a:lnTo>
                  <a:lnTo>
                    <a:pt x="53340" y="1524"/>
                  </a:lnTo>
                  <a:lnTo>
                    <a:pt x="53340" y="56388"/>
                  </a:lnTo>
                  <a:lnTo>
                    <a:pt x="42672" y="56388"/>
                  </a:lnTo>
                  <a:lnTo>
                    <a:pt x="41656" y="57911"/>
                  </a:lnTo>
                  <a:close/>
                </a:path>
                <a:path w="53339" h="68579">
                  <a:moveTo>
                    <a:pt x="53340" y="67056"/>
                  </a:moveTo>
                  <a:lnTo>
                    <a:pt x="42672" y="67056"/>
                  </a:lnTo>
                  <a:lnTo>
                    <a:pt x="42672" y="56388"/>
                  </a:lnTo>
                  <a:lnTo>
                    <a:pt x="53340" y="56388"/>
                  </a:lnTo>
                  <a:lnTo>
                    <a:pt x="53340" y="6705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2951986" y="6016751"/>
              <a:ext cx="132588" cy="68579"/>
            </a:xfrm>
            <a:prstGeom prst="rect">
              <a:avLst/>
            </a:prstGeom>
          </p:spPr>
        </p:pic>
      </p:grpSp>
      <p:pic>
        <p:nvPicPr>
          <p:cNvPr id="101" name="object 101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2083307" y="6181344"/>
            <a:ext cx="989076" cy="99060"/>
          </a:xfrm>
          <a:prstGeom prst="rect">
            <a:avLst/>
          </a:prstGeom>
        </p:spPr>
      </p:pic>
      <p:grpSp>
        <p:nvGrpSpPr>
          <p:cNvPr id="102" name="object 102"/>
          <p:cNvGrpSpPr/>
          <p:nvPr/>
        </p:nvGrpSpPr>
        <p:grpSpPr>
          <a:xfrm>
            <a:off x="2971799" y="1822704"/>
            <a:ext cx="3136900" cy="368935"/>
            <a:chOff x="2971799" y="1822704"/>
            <a:chExt cx="3136900" cy="368935"/>
          </a:xfrm>
        </p:grpSpPr>
        <p:pic>
          <p:nvPicPr>
            <p:cNvPr id="103" name="object 10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2971799" y="1822704"/>
              <a:ext cx="3081527" cy="368808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6063996" y="1891284"/>
              <a:ext cx="44450" cy="18415"/>
            </a:xfrm>
            <a:custGeom>
              <a:avLst/>
              <a:gdLst/>
              <a:ahLst/>
              <a:cxnLst/>
              <a:rect l="l" t="t" r="r" b="b"/>
              <a:pathLst>
                <a:path w="44450" h="18414">
                  <a:moveTo>
                    <a:pt x="41147" y="18287"/>
                  </a:moveTo>
                  <a:lnTo>
                    <a:pt x="3047" y="18287"/>
                  </a:lnTo>
                  <a:lnTo>
                    <a:pt x="0" y="15239"/>
                  </a:lnTo>
                  <a:lnTo>
                    <a:pt x="0" y="3047"/>
                  </a:lnTo>
                  <a:lnTo>
                    <a:pt x="3047" y="0"/>
                  </a:lnTo>
                  <a:lnTo>
                    <a:pt x="42671" y="0"/>
                  </a:lnTo>
                  <a:lnTo>
                    <a:pt x="42671" y="1523"/>
                  </a:lnTo>
                  <a:lnTo>
                    <a:pt x="44195" y="1523"/>
                  </a:lnTo>
                  <a:lnTo>
                    <a:pt x="44195" y="16763"/>
                  </a:lnTo>
                  <a:lnTo>
                    <a:pt x="42671" y="16763"/>
                  </a:lnTo>
                  <a:lnTo>
                    <a:pt x="41147" y="18287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5" name="object 105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1331975" y="4186427"/>
            <a:ext cx="293188" cy="149352"/>
          </a:xfrm>
          <a:prstGeom prst="rect">
            <a:avLst/>
          </a:prstGeom>
        </p:spPr>
      </p:pic>
      <p:grpSp>
        <p:nvGrpSpPr>
          <p:cNvPr id="106" name="object 106"/>
          <p:cNvGrpSpPr/>
          <p:nvPr/>
        </p:nvGrpSpPr>
        <p:grpSpPr>
          <a:xfrm>
            <a:off x="1310639" y="1728216"/>
            <a:ext cx="1033780" cy="455930"/>
            <a:chOff x="1310639" y="1728216"/>
            <a:chExt cx="1033780" cy="455930"/>
          </a:xfrm>
        </p:grpSpPr>
        <p:pic>
          <p:nvPicPr>
            <p:cNvPr id="107" name="object 10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1353311" y="1937004"/>
              <a:ext cx="560832" cy="156971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310639" y="1744980"/>
              <a:ext cx="460247" cy="147828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769363" y="1743456"/>
              <a:ext cx="387096" cy="149352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1316736" y="1728216"/>
              <a:ext cx="1027430" cy="455930"/>
            </a:xfrm>
            <a:custGeom>
              <a:avLst/>
              <a:gdLst/>
              <a:ahLst/>
              <a:cxnLst/>
              <a:rect l="l" t="t" r="r" b="b"/>
              <a:pathLst>
                <a:path w="1027430" h="455930">
                  <a:moveTo>
                    <a:pt x="1027176" y="455675"/>
                  </a:moveTo>
                  <a:lnTo>
                    <a:pt x="0" y="455675"/>
                  </a:lnTo>
                  <a:lnTo>
                    <a:pt x="0" y="0"/>
                  </a:lnTo>
                  <a:lnTo>
                    <a:pt x="1027176" y="0"/>
                  </a:lnTo>
                  <a:lnTo>
                    <a:pt x="1027176" y="4556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/>
          <p:nvPr/>
        </p:nvSpPr>
        <p:spPr>
          <a:xfrm>
            <a:off x="1301495" y="4075176"/>
            <a:ext cx="358140" cy="276225"/>
          </a:xfrm>
          <a:custGeom>
            <a:avLst/>
            <a:gdLst/>
            <a:ahLst/>
            <a:cxnLst/>
            <a:rect l="l" t="t" r="r" b="b"/>
            <a:pathLst>
              <a:path w="358139" h="276225">
                <a:moveTo>
                  <a:pt x="358140" y="275843"/>
                </a:moveTo>
                <a:lnTo>
                  <a:pt x="0" y="275843"/>
                </a:lnTo>
                <a:lnTo>
                  <a:pt x="0" y="0"/>
                </a:lnTo>
                <a:lnTo>
                  <a:pt x="358140" y="0"/>
                </a:lnTo>
                <a:lnTo>
                  <a:pt x="358140" y="2758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2" name="object 112"/>
          <p:cNvGrpSpPr/>
          <p:nvPr/>
        </p:nvGrpSpPr>
        <p:grpSpPr>
          <a:xfrm>
            <a:off x="4258054" y="3948685"/>
            <a:ext cx="4258310" cy="966469"/>
            <a:chOff x="4258054" y="3948685"/>
            <a:chExt cx="4258310" cy="966469"/>
          </a:xfrm>
        </p:grpSpPr>
        <p:sp>
          <p:nvSpPr>
            <p:cNvPr id="113" name="object 113"/>
            <p:cNvSpPr/>
            <p:nvPr/>
          </p:nvSpPr>
          <p:spPr>
            <a:xfrm>
              <a:off x="4258054" y="3948685"/>
              <a:ext cx="4258310" cy="966469"/>
            </a:xfrm>
            <a:custGeom>
              <a:avLst/>
              <a:gdLst/>
              <a:ahLst/>
              <a:cxnLst/>
              <a:rect l="l" t="t" r="r" b="b"/>
              <a:pathLst>
                <a:path w="4258309" h="966470">
                  <a:moveTo>
                    <a:pt x="4256531" y="966215"/>
                  </a:moveTo>
                  <a:lnTo>
                    <a:pt x="3047" y="966215"/>
                  </a:lnTo>
                  <a:lnTo>
                    <a:pt x="0" y="963168"/>
                  </a:lnTo>
                  <a:lnTo>
                    <a:pt x="0" y="3048"/>
                  </a:lnTo>
                  <a:lnTo>
                    <a:pt x="1523" y="3048"/>
                  </a:lnTo>
                  <a:lnTo>
                    <a:pt x="1523" y="1524"/>
                  </a:lnTo>
                  <a:lnTo>
                    <a:pt x="3047" y="0"/>
                  </a:lnTo>
                  <a:lnTo>
                    <a:pt x="4256531" y="0"/>
                  </a:lnTo>
                  <a:lnTo>
                    <a:pt x="4256531" y="1524"/>
                  </a:lnTo>
                  <a:lnTo>
                    <a:pt x="4258055" y="3048"/>
                  </a:lnTo>
                  <a:lnTo>
                    <a:pt x="4258055" y="9144"/>
                  </a:lnTo>
                  <a:lnTo>
                    <a:pt x="9143" y="9144"/>
                  </a:lnTo>
                  <a:lnTo>
                    <a:pt x="9143" y="958596"/>
                  </a:lnTo>
                  <a:lnTo>
                    <a:pt x="4571" y="958596"/>
                  </a:lnTo>
                  <a:lnTo>
                    <a:pt x="4571" y="961644"/>
                  </a:lnTo>
                  <a:lnTo>
                    <a:pt x="4258055" y="961644"/>
                  </a:lnTo>
                  <a:lnTo>
                    <a:pt x="4258055" y="964692"/>
                  </a:lnTo>
                  <a:lnTo>
                    <a:pt x="4256531" y="964692"/>
                  </a:lnTo>
                  <a:lnTo>
                    <a:pt x="4256531" y="966215"/>
                  </a:lnTo>
                  <a:close/>
                </a:path>
                <a:path w="4258309" h="966470">
                  <a:moveTo>
                    <a:pt x="4258055" y="961644"/>
                  </a:moveTo>
                  <a:lnTo>
                    <a:pt x="9143" y="961644"/>
                  </a:lnTo>
                  <a:lnTo>
                    <a:pt x="9143" y="958596"/>
                  </a:lnTo>
                  <a:lnTo>
                    <a:pt x="4248912" y="958596"/>
                  </a:lnTo>
                  <a:lnTo>
                    <a:pt x="4248912" y="9144"/>
                  </a:lnTo>
                  <a:lnTo>
                    <a:pt x="4258055" y="9144"/>
                  </a:lnTo>
                  <a:lnTo>
                    <a:pt x="4258055" y="961644"/>
                  </a:lnTo>
                  <a:close/>
                </a:path>
                <a:path w="4258309" h="966470">
                  <a:moveTo>
                    <a:pt x="9143" y="961644"/>
                  </a:moveTo>
                  <a:lnTo>
                    <a:pt x="4571" y="961644"/>
                  </a:lnTo>
                  <a:lnTo>
                    <a:pt x="4571" y="958596"/>
                  </a:lnTo>
                  <a:lnTo>
                    <a:pt x="9143" y="958596"/>
                  </a:lnTo>
                  <a:lnTo>
                    <a:pt x="9143" y="961644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4" name="object 114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5042915" y="4587239"/>
              <a:ext cx="187452" cy="204215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5253227" y="4573523"/>
              <a:ext cx="40005" cy="218440"/>
            </a:xfrm>
            <a:custGeom>
              <a:avLst/>
              <a:gdLst/>
              <a:ahLst/>
              <a:cxnLst/>
              <a:rect l="l" t="t" r="r" b="b"/>
              <a:pathLst>
                <a:path w="40004" h="218439">
                  <a:moveTo>
                    <a:pt x="33528" y="1524"/>
                  </a:moveTo>
                  <a:lnTo>
                    <a:pt x="4572" y="1524"/>
                  </a:lnTo>
                  <a:lnTo>
                    <a:pt x="7620" y="0"/>
                  </a:lnTo>
                  <a:lnTo>
                    <a:pt x="32004" y="0"/>
                  </a:lnTo>
                  <a:lnTo>
                    <a:pt x="33528" y="1524"/>
                  </a:lnTo>
                  <a:close/>
                </a:path>
                <a:path w="40004" h="218439">
                  <a:moveTo>
                    <a:pt x="36576" y="216407"/>
                  </a:moveTo>
                  <a:lnTo>
                    <a:pt x="1524" y="216407"/>
                  </a:lnTo>
                  <a:lnTo>
                    <a:pt x="1524" y="214883"/>
                  </a:lnTo>
                  <a:lnTo>
                    <a:pt x="0" y="214883"/>
                  </a:lnTo>
                  <a:lnTo>
                    <a:pt x="0" y="3047"/>
                  </a:lnTo>
                  <a:lnTo>
                    <a:pt x="1524" y="3047"/>
                  </a:lnTo>
                  <a:lnTo>
                    <a:pt x="1524" y="1524"/>
                  </a:lnTo>
                  <a:lnTo>
                    <a:pt x="36576" y="1524"/>
                  </a:lnTo>
                  <a:lnTo>
                    <a:pt x="38100" y="3047"/>
                  </a:lnTo>
                  <a:lnTo>
                    <a:pt x="38100" y="4571"/>
                  </a:lnTo>
                  <a:lnTo>
                    <a:pt x="39624" y="4571"/>
                  </a:lnTo>
                  <a:lnTo>
                    <a:pt x="39624" y="213359"/>
                  </a:lnTo>
                  <a:lnTo>
                    <a:pt x="38100" y="213359"/>
                  </a:lnTo>
                  <a:lnTo>
                    <a:pt x="38100" y="214883"/>
                  </a:lnTo>
                  <a:lnTo>
                    <a:pt x="36576" y="216407"/>
                  </a:lnTo>
                  <a:close/>
                </a:path>
                <a:path w="40004" h="218439">
                  <a:moveTo>
                    <a:pt x="32004" y="217931"/>
                  </a:moveTo>
                  <a:lnTo>
                    <a:pt x="7620" y="217931"/>
                  </a:lnTo>
                  <a:lnTo>
                    <a:pt x="4572" y="216407"/>
                  </a:lnTo>
                  <a:lnTo>
                    <a:pt x="33528" y="216407"/>
                  </a:lnTo>
                  <a:lnTo>
                    <a:pt x="32004" y="217931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5318759" y="4602479"/>
              <a:ext cx="99060" cy="192023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5437729" y="4637531"/>
              <a:ext cx="149155" cy="156971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5690614" y="4573523"/>
              <a:ext cx="1254252" cy="220979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051546" y="4588763"/>
              <a:ext cx="137159" cy="202691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7222234" y="4744211"/>
              <a:ext cx="47625" cy="48895"/>
            </a:xfrm>
            <a:custGeom>
              <a:avLst/>
              <a:gdLst/>
              <a:ahLst/>
              <a:cxnLst/>
              <a:rect l="l" t="t" r="r" b="b"/>
              <a:pathLst>
                <a:path w="47625" h="48895">
                  <a:moveTo>
                    <a:pt x="32003" y="48767"/>
                  </a:moveTo>
                  <a:lnTo>
                    <a:pt x="15239" y="48767"/>
                  </a:lnTo>
                  <a:lnTo>
                    <a:pt x="9143" y="47243"/>
                  </a:lnTo>
                  <a:lnTo>
                    <a:pt x="1523" y="39623"/>
                  </a:lnTo>
                  <a:lnTo>
                    <a:pt x="0" y="33527"/>
                  </a:lnTo>
                  <a:lnTo>
                    <a:pt x="0" y="15239"/>
                  </a:lnTo>
                  <a:lnTo>
                    <a:pt x="1523" y="9143"/>
                  </a:lnTo>
                  <a:lnTo>
                    <a:pt x="9143" y="1523"/>
                  </a:lnTo>
                  <a:lnTo>
                    <a:pt x="15239" y="0"/>
                  </a:lnTo>
                  <a:lnTo>
                    <a:pt x="32003" y="0"/>
                  </a:lnTo>
                  <a:lnTo>
                    <a:pt x="38099" y="1523"/>
                  </a:lnTo>
                  <a:lnTo>
                    <a:pt x="42671" y="4571"/>
                  </a:lnTo>
                  <a:lnTo>
                    <a:pt x="45719" y="7619"/>
                  </a:lnTo>
                  <a:lnTo>
                    <a:pt x="47243" y="15239"/>
                  </a:lnTo>
                  <a:lnTo>
                    <a:pt x="47243" y="33527"/>
                  </a:lnTo>
                  <a:lnTo>
                    <a:pt x="45719" y="39623"/>
                  </a:lnTo>
                  <a:lnTo>
                    <a:pt x="38099" y="47243"/>
                  </a:lnTo>
                  <a:lnTo>
                    <a:pt x="32003" y="48767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1" name="object 12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290815" y="4587239"/>
              <a:ext cx="150876" cy="20421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626094" y="4588763"/>
              <a:ext cx="134111" cy="205739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461502" y="4588763"/>
              <a:ext cx="137160" cy="202691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405627" y="4151375"/>
              <a:ext cx="397764" cy="204216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5823203" y="4200143"/>
              <a:ext cx="126491" cy="155447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5987794" y="4136136"/>
              <a:ext cx="40005" cy="218440"/>
            </a:xfrm>
            <a:custGeom>
              <a:avLst/>
              <a:gdLst/>
              <a:ahLst/>
              <a:cxnLst/>
              <a:rect l="l" t="t" r="r" b="b"/>
              <a:pathLst>
                <a:path w="40004" h="218439">
                  <a:moveTo>
                    <a:pt x="27432" y="217931"/>
                  </a:moveTo>
                  <a:lnTo>
                    <a:pt x="12192" y="217931"/>
                  </a:lnTo>
                  <a:lnTo>
                    <a:pt x="10668" y="216407"/>
                  </a:lnTo>
                  <a:lnTo>
                    <a:pt x="4572" y="216407"/>
                  </a:lnTo>
                  <a:lnTo>
                    <a:pt x="3048" y="214883"/>
                  </a:lnTo>
                  <a:lnTo>
                    <a:pt x="1524" y="214883"/>
                  </a:lnTo>
                  <a:lnTo>
                    <a:pt x="1524" y="213359"/>
                  </a:lnTo>
                  <a:lnTo>
                    <a:pt x="0" y="213359"/>
                  </a:lnTo>
                  <a:lnTo>
                    <a:pt x="0" y="4571"/>
                  </a:lnTo>
                  <a:lnTo>
                    <a:pt x="1524" y="4571"/>
                  </a:lnTo>
                  <a:lnTo>
                    <a:pt x="1524" y="3047"/>
                  </a:lnTo>
                  <a:lnTo>
                    <a:pt x="3048" y="3047"/>
                  </a:lnTo>
                  <a:lnTo>
                    <a:pt x="4572" y="1523"/>
                  </a:lnTo>
                  <a:lnTo>
                    <a:pt x="7620" y="1523"/>
                  </a:lnTo>
                  <a:lnTo>
                    <a:pt x="10668" y="0"/>
                  </a:lnTo>
                  <a:lnTo>
                    <a:pt x="28956" y="0"/>
                  </a:lnTo>
                  <a:lnTo>
                    <a:pt x="32004" y="1523"/>
                  </a:lnTo>
                  <a:lnTo>
                    <a:pt x="35052" y="1523"/>
                  </a:lnTo>
                  <a:lnTo>
                    <a:pt x="36576" y="3047"/>
                  </a:lnTo>
                  <a:lnTo>
                    <a:pt x="38100" y="3047"/>
                  </a:lnTo>
                  <a:lnTo>
                    <a:pt x="38100" y="4571"/>
                  </a:lnTo>
                  <a:lnTo>
                    <a:pt x="39624" y="4571"/>
                  </a:lnTo>
                  <a:lnTo>
                    <a:pt x="39624" y="6095"/>
                  </a:lnTo>
                  <a:lnTo>
                    <a:pt x="39624" y="213359"/>
                  </a:lnTo>
                  <a:lnTo>
                    <a:pt x="38100" y="213359"/>
                  </a:lnTo>
                  <a:lnTo>
                    <a:pt x="38100" y="214883"/>
                  </a:lnTo>
                  <a:lnTo>
                    <a:pt x="36576" y="214883"/>
                  </a:lnTo>
                  <a:lnTo>
                    <a:pt x="35052" y="216407"/>
                  </a:lnTo>
                  <a:lnTo>
                    <a:pt x="28956" y="216407"/>
                  </a:lnTo>
                  <a:lnTo>
                    <a:pt x="27432" y="217931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7" name="object 127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060946" y="4200143"/>
              <a:ext cx="137159" cy="155447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6298690" y="4140707"/>
              <a:ext cx="1022603" cy="214883"/>
            </a:xfrm>
            <a:prstGeom prst="rect">
              <a:avLst/>
            </a:prstGeom>
          </p:spPr>
        </p:pic>
      </p:grpSp>
      <p:pic>
        <p:nvPicPr>
          <p:cNvPr id="129" name="object 129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6178296" y="1807462"/>
            <a:ext cx="1095756" cy="123444"/>
          </a:xfrm>
          <a:prstGeom prst="rect">
            <a:avLst/>
          </a:prstGeom>
        </p:spPr>
      </p:pic>
      <p:pic>
        <p:nvPicPr>
          <p:cNvPr id="130" name="object 130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4846448" y="2917446"/>
            <a:ext cx="3826764" cy="47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287" y="1158239"/>
            <a:ext cx="242570" cy="341630"/>
          </a:xfrm>
          <a:custGeom>
            <a:avLst/>
            <a:gdLst/>
            <a:ahLst/>
            <a:cxnLst/>
            <a:rect l="l" t="t" r="r" b="b"/>
            <a:pathLst>
              <a:path w="242570" h="341630">
                <a:moveTo>
                  <a:pt x="242316" y="166116"/>
                </a:moveTo>
                <a:lnTo>
                  <a:pt x="131064" y="166116"/>
                </a:lnTo>
                <a:lnTo>
                  <a:pt x="131064" y="199644"/>
                </a:lnTo>
                <a:lnTo>
                  <a:pt x="207264" y="199644"/>
                </a:lnTo>
                <a:lnTo>
                  <a:pt x="207264" y="286537"/>
                </a:lnTo>
                <a:lnTo>
                  <a:pt x="172288" y="303974"/>
                </a:lnTo>
                <a:lnTo>
                  <a:pt x="143256" y="307848"/>
                </a:lnTo>
                <a:lnTo>
                  <a:pt x="130975" y="307263"/>
                </a:lnTo>
                <a:lnTo>
                  <a:pt x="88442" y="292061"/>
                </a:lnTo>
                <a:lnTo>
                  <a:pt x="57708" y="261797"/>
                </a:lnTo>
                <a:lnTo>
                  <a:pt x="44196" y="227076"/>
                </a:lnTo>
                <a:lnTo>
                  <a:pt x="40436" y="214198"/>
                </a:lnTo>
                <a:lnTo>
                  <a:pt x="38100" y="200596"/>
                </a:lnTo>
                <a:lnTo>
                  <a:pt x="36906" y="185928"/>
                </a:lnTo>
                <a:lnTo>
                  <a:pt x="36576" y="170688"/>
                </a:lnTo>
                <a:lnTo>
                  <a:pt x="36918" y="155003"/>
                </a:lnTo>
                <a:lnTo>
                  <a:pt x="44196" y="112776"/>
                </a:lnTo>
                <a:lnTo>
                  <a:pt x="65532" y="70104"/>
                </a:lnTo>
                <a:lnTo>
                  <a:pt x="100584" y="44196"/>
                </a:lnTo>
                <a:lnTo>
                  <a:pt x="146304" y="35052"/>
                </a:lnTo>
                <a:lnTo>
                  <a:pt x="158076" y="35610"/>
                </a:lnTo>
                <a:lnTo>
                  <a:pt x="200787" y="52768"/>
                </a:lnTo>
                <a:lnTo>
                  <a:pt x="219456" y="70104"/>
                </a:lnTo>
                <a:lnTo>
                  <a:pt x="228790" y="59436"/>
                </a:lnTo>
                <a:lnTo>
                  <a:pt x="236791" y="50292"/>
                </a:lnTo>
                <a:lnTo>
                  <a:pt x="240792" y="45720"/>
                </a:lnTo>
                <a:lnTo>
                  <a:pt x="236220" y="41148"/>
                </a:lnTo>
                <a:lnTo>
                  <a:pt x="231648" y="36576"/>
                </a:lnTo>
                <a:lnTo>
                  <a:pt x="227076" y="30480"/>
                </a:lnTo>
                <a:lnTo>
                  <a:pt x="208788" y="16764"/>
                </a:lnTo>
                <a:lnTo>
                  <a:pt x="201168" y="13716"/>
                </a:lnTo>
                <a:lnTo>
                  <a:pt x="195440" y="10579"/>
                </a:lnTo>
                <a:lnTo>
                  <a:pt x="189547" y="8001"/>
                </a:lnTo>
                <a:lnTo>
                  <a:pt x="183388" y="6007"/>
                </a:lnTo>
                <a:lnTo>
                  <a:pt x="176784" y="4572"/>
                </a:lnTo>
                <a:lnTo>
                  <a:pt x="169672" y="2578"/>
                </a:lnTo>
                <a:lnTo>
                  <a:pt x="162115" y="1143"/>
                </a:lnTo>
                <a:lnTo>
                  <a:pt x="154292" y="292"/>
                </a:lnTo>
                <a:lnTo>
                  <a:pt x="146304" y="0"/>
                </a:lnTo>
                <a:lnTo>
                  <a:pt x="129717" y="838"/>
                </a:lnTo>
                <a:lnTo>
                  <a:pt x="85344" y="12192"/>
                </a:lnTo>
                <a:lnTo>
                  <a:pt x="49555" y="36410"/>
                </a:lnTo>
                <a:lnTo>
                  <a:pt x="22669" y="71056"/>
                </a:lnTo>
                <a:lnTo>
                  <a:pt x="5143" y="116903"/>
                </a:lnTo>
                <a:lnTo>
                  <a:pt x="0" y="170688"/>
                </a:lnTo>
                <a:lnTo>
                  <a:pt x="571" y="189572"/>
                </a:lnTo>
                <a:lnTo>
                  <a:pt x="9144" y="240792"/>
                </a:lnTo>
                <a:lnTo>
                  <a:pt x="29514" y="282371"/>
                </a:lnTo>
                <a:lnTo>
                  <a:pt x="58648" y="314502"/>
                </a:lnTo>
                <a:lnTo>
                  <a:pt x="96951" y="334314"/>
                </a:lnTo>
                <a:lnTo>
                  <a:pt x="141732" y="341376"/>
                </a:lnTo>
                <a:lnTo>
                  <a:pt x="157429" y="340791"/>
                </a:lnTo>
                <a:lnTo>
                  <a:pt x="172402" y="338899"/>
                </a:lnTo>
                <a:lnTo>
                  <a:pt x="186524" y="335597"/>
                </a:lnTo>
                <a:lnTo>
                  <a:pt x="199644" y="330708"/>
                </a:lnTo>
                <a:lnTo>
                  <a:pt x="205625" y="327660"/>
                </a:lnTo>
                <a:lnTo>
                  <a:pt x="211416" y="324713"/>
                </a:lnTo>
                <a:lnTo>
                  <a:pt x="221742" y="318135"/>
                </a:lnTo>
                <a:lnTo>
                  <a:pt x="230936" y="310997"/>
                </a:lnTo>
                <a:lnTo>
                  <a:pt x="239268" y="303276"/>
                </a:lnTo>
                <a:lnTo>
                  <a:pt x="242316" y="301752"/>
                </a:lnTo>
                <a:lnTo>
                  <a:pt x="242316" y="298704"/>
                </a:lnTo>
                <a:lnTo>
                  <a:pt x="242316" y="294132"/>
                </a:lnTo>
                <a:lnTo>
                  <a:pt x="242316" y="179832"/>
                </a:lnTo>
                <a:lnTo>
                  <a:pt x="242316" y="166116"/>
                </a:lnTo>
                <a:close/>
              </a:path>
            </a:pathLst>
          </a:custGeom>
          <a:solidFill>
            <a:srgbClr val="4A9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3135" y="1135379"/>
            <a:ext cx="59690" cy="364490"/>
          </a:xfrm>
          <a:custGeom>
            <a:avLst/>
            <a:gdLst/>
            <a:ahLst/>
            <a:cxnLst/>
            <a:rect l="l" t="t" r="r" b="b"/>
            <a:pathLst>
              <a:path w="59690" h="364490">
                <a:moveTo>
                  <a:pt x="59436" y="359664"/>
                </a:moveTo>
                <a:lnTo>
                  <a:pt x="59436" y="359664"/>
                </a:lnTo>
                <a:lnTo>
                  <a:pt x="51816" y="329184"/>
                </a:lnTo>
                <a:lnTo>
                  <a:pt x="45720" y="330708"/>
                </a:lnTo>
                <a:lnTo>
                  <a:pt x="42672" y="330708"/>
                </a:lnTo>
                <a:lnTo>
                  <a:pt x="41148" y="332232"/>
                </a:lnTo>
                <a:lnTo>
                  <a:pt x="36576" y="332232"/>
                </a:lnTo>
                <a:lnTo>
                  <a:pt x="36576" y="330708"/>
                </a:lnTo>
                <a:lnTo>
                  <a:pt x="35052" y="327660"/>
                </a:lnTo>
                <a:lnTo>
                  <a:pt x="35052" y="13716"/>
                </a:lnTo>
                <a:lnTo>
                  <a:pt x="35052" y="0"/>
                </a:lnTo>
                <a:lnTo>
                  <a:pt x="0" y="0"/>
                </a:lnTo>
                <a:lnTo>
                  <a:pt x="0" y="320040"/>
                </a:lnTo>
                <a:lnTo>
                  <a:pt x="571" y="329755"/>
                </a:lnTo>
                <a:lnTo>
                  <a:pt x="27368" y="363410"/>
                </a:lnTo>
                <a:lnTo>
                  <a:pt x="35052" y="364236"/>
                </a:lnTo>
                <a:lnTo>
                  <a:pt x="42672" y="364236"/>
                </a:lnTo>
                <a:lnTo>
                  <a:pt x="45720" y="362712"/>
                </a:lnTo>
                <a:lnTo>
                  <a:pt x="50292" y="362712"/>
                </a:lnTo>
                <a:lnTo>
                  <a:pt x="51816" y="361188"/>
                </a:lnTo>
                <a:lnTo>
                  <a:pt x="59436" y="359664"/>
                </a:lnTo>
                <a:close/>
              </a:path>
            </a:pathLst>
          </a:custGeom>
          <a:solidFill>
            <a:srgbClr val="4A9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9815" y="1156715"/>
            <a:ext cx="52069" cy="337185"/>
          </a:xfrm>
          <a:custGeom>
            <a:avLst/>
            <a:gdLst/>
            <a:ahLst/>
            <a:cxnLst/>
            <a:rect l="l" t="t" r="r" b="b"/>
            <a:pathLst>
              <a:path w="52069" h="337184">
                <a:moveTo>
                  <a:pt x="42672" y="92976"/>
                </a:moveTo>
                <a:lnTo>
                  <a:pt x="7620" y="92976"/>
                </a:lnTo>
                <a:lnTo>
                  <a:pt x="7620" y="336804"/>
                </a:lnTo>
                <a:lnTo>
                  <a:pt x="42672" y="336804"/>
                </a:lnTo>
                <a:lnTo>
                  <a:pt x="42672" y="330708"/>
                </a:lnTo>
                <a:lnTo>
                  <a:pt x="42672" y="106680"/>
                </a:lnTo>
                <a:lnTo>
                  <a:pt x="42672" y="92976"/>
                </a:lnTo>
                <a:close/>
              </a:path>
              <a:path w="52069" h="337184">
                <a:moveTo>
                  <a:pt x="51816" y="18288"/>
                </a:moveTo>
                <a:lnTo>
                  <a:pt x="49530" y="13716"/>
                </a:lnTo>
                <a:lnTo>
                  <a:pt x="48768" y="12192"/>
                </a:lnTo>
                <a:lnTo>
                  <a:pt x="39624" y="3060"/>
                </a:lnTo>
                <a:lnTo>
                  <a:pt x="32004" y="0"/>
                </a:lnTo>
                <a:lnTo>
                  <a:pt x="18288" y="0"/>
                </a:lnTo>
                <a:lnTo>
                  <a:pt x="12192" y="3060"/>
                </a:lnTo>
                <a:lnTo>
                  <a:pt x="7620" y="7620"/>
                </a:lnTo>
                <a:lnTo>
                  <a:pt x="1524" y="12192"/>
                </a:lnTo>
                <a:lnTo>
                  <a:pt x="0" y="18288"/>
                </a:lnTo>
                <a:lnTo>
                  <a:pt x="0" y="33540"/>
                </a:lnTo>
                <a:lnTo>
                  <a:pt x="3048" y="39624"/>
                </a:lnTo>
                <a:lnTo>
                  <a:pt x="12192" y="48780"/>
                </a:lnTo>
                <a:lnTo>
                  <a:pt x="18288" y="51816"/>
                </a:lnTo>
                <a:lnTo>
                  <a:pt x="32004" y="51816"/>
                </a:lnTo>
                <a:lnTo>
                  <a:pt x="39624" y="48780"/>
                </a:lnTo>
                <a:lnTo>
                  <a:pt x="44196" y="44196"/>
                </a:lnTo>
                <a:lnTo>
                  <a:pt x="48768" y="39624"/>
                </a:lnTo>
                <a:lnTo>
                  <a:pt x="51816" y="33540"/>
                </a:lnTo>
                <a:lnTo>
                  <a:pt x="51816" y="18288"/>
                </a:lnTo>
                <a:close/>
              </a:path>
            </a:pathLst>
          </a:custGeom>
          <a:solidFill>
            <a:srgbClr val="4A9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07948" y="1245108"/>
            <a:ext cx="182880" cy="254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0930" y="1245107"/>
            <a:ext cx="184403" cy="24841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5438" y="1245107"/>
            <a:ext cx="184403" cy="2484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868423" y="1249679"/>
            <a:ext cx="181355" cy="24993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124455" y="1156716"/>
            <a:ext cx="515111" cy="342899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779763" y="1135379"/>
            <a:ext cx="205740" cy="364490"/>
          </a:xfrm>
          <a:custGeom>
            <a:avLst/>
            <a:gdLst/>
            <a:ahLst/>
            <a:cxnLst/>
            <a:rect l="l" t="t" r="r" b="b"/>
            <a:pathLst>
              <a:path w="205739" h="364490">
                <a:moveTo>
                  <a:pt x="205740" y="0"/>
                </a:moveTo>
                <a:lnTo>
                  <a:pt x="170688" y="0"/>
                </a:lnTo>
                <a:lnTo>
                  <a:pt x="170688" y="102108"/>
                </a:lnTo>
                <a:lnTo>
                  <a:pt x="171704" y="130556"/>
                </a:lnTo>
                <a:lnTo>
                  <a:pt x="170688" y="129857"/>
                </a:lnTo>
                <a:lnTo>
                  <a:pt x="170688" y="166700"/>
                </a:lnTo>
                <a:lnTo>
                  <a:pt x="170688" y="298526"/>
                </a:lnTo>
                <a:lnTo>
                  <a:pt x="164617" y="304228"/>
                </a:lnTo>
                <a:lnTo>
                  <a:pt x="130657" y="327088"/>
                </a:lnTo>
                <a:lnTo>
                  <a:pt x="105156" y="332232"/>
                </a:lnTo>
                <a:lnTo>
                  <a:pt x="97421" y="331685"/>
                </a:lnTo>
                <a:lnTo>
                  <a:pt x="59702" y="311759"/>
                </a:lnTo>
                <a:lnTo>
                  <a:pt x="41148" y="277368"/>
                </a:lnTo>
                <a:lnTo>
                  <a:pt x="36576" y="237744"/>
                </a:lnTo>
                <a:lnTo>
                  <a:pt x="36893" y="227482"/>
                </a:lnTo>
                <a:lnTo>
                  <a:pt x="46126" y="190144"/>
                </a:lnTo>
                <a:lnTo>
                  <a:pt x="69532" y="157162"/>
                </a:lnTo>
                <a:lnTo>
                  <a:pt x="111252" y="141732"/>
                </a:lnTo>
                <a:lnTo>
                  <a:pt x="118376" y="142049"/>
                </a:lnTo>
                <a:lnTo>
                  <a:pt x="156591" y="156210"/>
                </a:lnTo>
                <a:lnTo>
                  <a:pt x="170688" y="166700"/>
                </a:lnTo>
                <a:lnTo>
                  <a:pt x="170688" y="129857"/>
                </a:lnTo>
                <a:lnTo>
                  <a:pt x="130683" y="111252"/>
                </a:lnTo>
                <a:lnTo>
                  <a:pt x="109728" y="109728"/>
                </a:lnTo>
                <a:lnTo>
                  <a:pt x="98564" y="110286"/>
                </a:lnTo>
                <a:lnTo>
                  <a:pt x="57962" y="122478"/>
                </a:lnTo>
                <a:lnTo>
                  <a:pt x="26149" y="152590"/>
                </a:lnTo>
                <a:lnTo>
                  <a:pt x="5143" y="196392"/>
                </a:lnTo>
                <a:lnTo>
                  <a:pt x="0" y="237744"/>
                </a:lnTo>
                <a:lnTo>
                  <a:pt x="1714" y="265772"/>
                </a:lnTo>
                <a:lnTo>
                  <a:pt x="15430" y="312115"/>
                </a:lnTo>
                <a:lnTo>
                  <a:pt x="43180" y="344957"/>
                </a:lnTo>
                <a:lnTo>
                  <a:pt x="80365" y="362000"/>
                </a:lnTo>
                <a:lnTo>
                  <a:pt x="102108" y="364236"/>
                </a:lnTo>
                <a:lnTo>
                  <a:pt x="114401" y="363410"/>
                </a:lnTo>
                <a:lnTo>
                  <a:pt x="150418" y="350520"/>
                </a:lnTo>
                <a:lnTo>
                  <a:pt x="172732" y="335280"/>
                </a:lnTo>
                <a:lnTo>
                  <a:pt x="172720" y="333756"/>
                </a:lnTo>
                <a:lnTo>
                  <a:pt x="172783" y="335241"/>
                </a:lnTo>
                <a:lnTo>
                  <a:pt x="173736" y="358140"/>
                </a:lnTo>
                <a:lnTo>
                  <a:pt x="205740" y="358140"/>
                </a:lnTo>
                <a:lnTo>
                  <a:pt x="205740" y="344424"/>
                </a:lnTo>
                <a:lnTo>
                  <a:pt x="205740" y="13716"/>
                </a:lnTo>
                <a:lnTo>
                  <a:pt x="205740" y="0"/>
                </a:lnTo>
                <a:close/>
              </a:path>
            </a:pathLst>
          </a:custGeom>
          <a:solidFill>
            <a:srgbClr val="4A9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52559" y="1156715"/>
            <a:ext cx="52069" cy="337185"/>
          </a:xfrm>
          <a:custGeom>
            <a:avLst/>
            <a:gdLst/>
            <a:ahLst/>
            <a:cxnLst/>
            <a:rect l="l" t="t" r="r" b="b"/>
            <a:pathLst>
              <a:path w="52069" h="337184">
                <a:moveTo>
                  <a:pt x="42672" y="92976"/>
                </a:moveTo>
                <a:lnTo>
                  <a:pt x="7620" y="92976"/>
                </a:lnTo>
                <a:lnTo>
                  <a:pt x="7620" y="336804"/>
                </a:lnTo>
                <a:lnTo>
                  <a:pt x="42672" y="336804"/>
                </a:lnTo>
                <a:lnTo>
                  <a:pt x="42672" y="330708"/>
                </a:lnTo>
                <a:lnTo>
                  <a:pt x="42672" y="106680"/>
                </a:lnTo>
                <a:lnTo>
                  <a:pt x="42672" y="92976"/>
                </a:lnTo>
                <a:close/>
              </a:path>
              <a:path w="52069" h="337184">
                <a:moveTo>
                  <a:pt x="51816" y="18288"/>
                </a:moveTo>
                <a:lnTo>
                  <a:pt x="50673" y="13716"/>
                </a:lnTo>
                <a:lnTo>
                  <a:pt x="50292" y="12192"/>
                </a:lnTo>
                <a:lnTo>
                  <a:pt x="44196" y="7620"/>
                </a:lnTo>
                <a:lnTo>
                  <a:pt x="39624" y="3060"/>
                </a:lnTo>
                <a:lnTo>
                  <a:pt x="33528" y="0"/>
                </a:lnTo>
                <a:lnTo>
                  <a:pt x="19812" y="0"/>
                </a:lnTo>
                <a:lnTo>
                  <a:pt x="12192" y="3060"/>
                </a:lnTo>
                <a:lnTo>
                  <a:pt x="3048" y="12192"/>
                </a:lnTo>
                <a:lnTo>
                  <a:pt x="0" y="18288"/>
                </a:lnTo>
                <a:lnTo>
                  <a:pt x="0" y="33540"/>
                </a:lnTo>
                <a:lnTo>
                  <a:pt x="3048" y="39624"/>
                </a:lnTo>
                <a:lnTo>
                  <a:pt x="12192" y="48780"/>
                </a:lnTo>
                <a:lnTo>
                  <a:pt x="19812" y="51816"/>
                </a:lnTo>
                <a:lnTo>
                  <a:pt x="33528" y="51816"/>
                </a:lnTo>
                <a:lnTo>
                  <a:pt x="39624" y="48780"/>
                </a:lnTo>
                <a:lnTo>
                  <a:pt x="44196" y="44196"/>
                </a:lnTo>
                <a:lnTo>
                  <a:pt x="50292" y="39624"/>
                </a:lnTo>
                <a:lnTo>
                  <a:pt x="51816" y="33540"/>
                </a:lnTo>
                <a:lnTo>
                  <a:pt x="51816" y="18288"/>
                </a:lnTo>
                <a:close/>
              </a:path>
            </a:pathLst>
          </a:custGeom>
          <a:solidFill>
            <a:srgbClr val="4A92D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64406" y="1135379"/>
            <a:ext cx="1173479" cy="3642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85714" y="1245107"/>
            <a:ext cx="617220" cy="352043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305043" y="1156716"/>
            <a:ext cx="1778635" cy="448309"/>
            <a:chOff x="5305043" y="1156716"/>
            <a:chExt cx="1778635" cy="448309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05043" y="1184147"/>
              <a:ext cx="807719" cy="3154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43244" y="1156716"/>
              <a:ext cx="940306" cy="447802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038587" y="6324599"/>
            <a:ext cx="172211" cy="88391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>
          <a:xfrm>
            <a:off x="3747515" y="3689603"/>
            <a:ext cx="2146300" cy="276225"/>
          </a:xfrm>
          <a:custGeom>
            <a:avLst/>
            <a:gdLst/>
            <a:ahLst/>
            <a:cxnLst/>
            <a:rect l="l" t="t" r="r" b="b"/>
            <a:pathLst>
              <a:path w="2146300" h="276225">
                <a:moveTo>
                  <a:pt x="2145791" y="275844"/>
                </a:moveTo>
                <a:lnTo>
                  <a:pt x="0" y="275844"/>
                </a:lnTo>
                <a:lnTo>
                  <a:pt x="0" y="0"/>
                </a:lnTo>
                <a:lnTo>
                  <a:pt x="2145791" y="0"/>
                </a:lnTo>
                <a:lnTo>
                  <a:pt x="2145791" y="275844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45991" y="4098035"/>
            <a:ext cx="3078480" cy="277495"/>
          </a:xfrm>
          <a:custGeom>
            <a:avLst/>
            <a:gdLst/>
            <a:ahLst/>
            <a:cxnLst/>
            <a:rect l="l" t="t" r="r" b="b"/>
            <a:pathLst>
              <a:path w="3078479" h="277495">
                <a:moveTo>
                  <a:pt x="3078479" y="277367"/>
                </a:moveTo>
                <a:lnTo>
                  <a:pt x="0" y="277367"/>
                </a:lnTo>
                <a:lnTo>
                  <a:pt x="0" y="0"/>
                </a:lnTo>
                <a:lnTo>
                  <a:pt x="3078479" y="0"/>
                </a:lnTo>
                <a:lnTo>
                  <a:pt x="3078479" y="277367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45991" y="4507991"/>
            <a:ext cx="2110740" cy="277495"/>
          </a:xfrm>
          <a:custGeom>
            <a:avLst/>
            <a:gdLst/>
            <a:ahLst/>
            <a:cxnLst/>
            <a:rect l="l" t="t" r="r" b="b"/>
            <a:pathLst>
              <a:path w="2110740" h="277495">
                <a:moveTo>
                  <a:pt x="2110740" y="277368"/>
                </a:moveTo>
                <a:lnTo>
                  <a:pt x="0" y="277368"/>
                </a:lnTo>
                <a:lnTo>
                  <a:pt x="0" y="0"/>
                </a:lnTo>
                <a:lnTo>
                  <a:pt x="2110740" y="0"/>
                </a:lnTo>
                <a:lnTo>
                  <a:pt x="2110740" y="277368"/>
                </a:lnTo>
                <a:close/>
              </a:path>
            </a:pathLst>
          </a:custGeom>
          <a:solidFill>
            <a:srgbClr val="FB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45991" y="4917948"/>
            <a:ext cx="2490470" cy="276225"/>
          </a:xfrm>
          <a:custGeom>
            <a:avLst/>
            <a:gdLst/>
            <a:ahLst/>
            <a:cxnLst/>
            <a:rect l="l" t="t" r="r" b="b"/>
            <a:pathLst>
              <a:path w="2490470" h="276225">
                <a:moveTo>
                  <a:pt x="2490215" y="275844"/>
                </a:moveTo>
                <a:lnTo>
                  <a:pt x="0" y="275844"/>
                </a:lnTo>
                <a:lnTo>
                  <a:pt x="0" y="0"/>
                </a:lnTo>
                <a:lnTo>
                  <a:pt x="2490215" y="0"/>
                </a:lnTo>
                <a:lnTo>
                  <a:pt x="2490215" y="275844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45991" y="5326380"/>
            <a:ext cx="2802890" cy="277495"/>
          </a:xfrm>
          <a:custGeom>
            <a:avLst/>
            <a:gdLst/>
            <a:ahLst/>
            <a:cxnLst/>
            <a:rect l="l" t="t" r="r" b="b"/>
            <a:pathLst>
              <a:path w="2802890" h="277495">
                <a:moveTo>
                  <a:pt x="2802636" y="277367"/>
                </a:moveTo>
                <a:lnTo>
                  <a:pt x="0" y="277367"/>
                </a:lnTo>
                <a:lnTo>
                  <a:pt x="0" y="0"/>
                </a:lnTo>
                <a:lnTo>
                  <a:pt x="2802636" y="0"/>
                </a:lnTo>
                <a:lnTo>
                  <a:pt x="2802636" y="277367"/>
                </a:lnTo>
                <a:close/>
              </a:path>
            </a:pathLst>
          </a:custGeom>
          <a:solidFill>
            <a:srgbClr val="94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45991" y="5736335"/>
            <a:ext cx="1655445" cy="277495"/>
          </a:xfrm>
          <a:custGeom>
            <a:avLst/>
            <a:gdLst/>
            <a:ahLst/>
            <a:cxnLst/>
            <a:rect l="l" t="t" r="r" b="b"/>
            <a:pathLst>
              <a:path w="1655445" h="277495">
                <a:moveTo>
                  <a:pt x="1655063" y="277367"/>
                </a:moveTo>
                <a:lnTo>
                  <a:pt x="0" y="277367"/>
                </a:lnTo>
                <a:lnTo>
                  <a:pt x="0" y="0"/>
                </a:lnTo>
                <a:lnTo>
                  <a:pt x="1655063" y="0"/>
                </a:lnTo>
                <a:lnTo>
                  <a:pt x="1655063" y="277367"/>
                </a:lnTo>
                <a:close/>
              </a:path>
            </a:pathLst>
          </a:custGeom>
          <a:solidFill>
            <a:srgbClr val="D99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45991" y="6146292"/>
            <a:ext cx="4434840" cy="276225"/>
          </a:xfrm>
          <a:custGeom>
            <a:avLst/>
            <a:gdLst/>
            <a:ahLst/>
            <a:cxnLst/>
            <a:rect l="l" t="t" r="r" b="b"/>
            <a:pathLst>
              <a:path w="4434840" h="276225">
                <a:moveTo>
                  <a:pt x="4434840" y="275843"/>
                </a:moveTo>
                <a:lnTo>
                  <a:pt x="0" y="275843"/>
                </a:lnTo>
                <a:lnTo>
                  <a:pt x="0" y="0"/>
                </a:lnTo>
                <a:lnTo>
                  <a:pt x="4434840" y="0"/>
                </a:lnTo>
                <a:lnTo>
                  <a:pt x="4434840" y="275843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3738372" y="3209544"/>
            <a:ext cx="986155" cy="3282950"/>
            <a:chOff x="3738372" y="3209544"/>
            <a:chExt cx="986155" cy="3282950"/>
          </a:xfrm>
        </p:grpSpPr>
        <p:sp>
          <p:nvSpPr>
            <p:cNvPr id="26" name="object 26"/>
            <p:cNvSpPr/>
            <p:nvPr/>
          </p:nvSpPr>
          <p:spPr>
            <a:xfrm>
              <a:off x="3745992" y="3279648"/>
              <a:ext cx="978535" cy="277495"/>
            </a:xfrm>
            <a:custGeom>
              <a:avLst/>
              <a:gdLst/>
              <a:ahLst/>
              <a:cxnLst/>
              <a:rect l="l" t="t" r="r" b="b"/>
              <a:pathLst>
                <a:path w="978535" h="277495">
                  <a:moveTo>
                    <a:pt x="978408" y="277367"/>
                  </a:moveTo>
                  <a:lnTo>
                    <a:pt x="0" y="277367"/>
                  </a:lnTo>
                  <a:lnTo>
                    <a:pt x="0" y="0"/>
                  </a:lnTo>
                  <a:lnTo>
                    <a:pt x="978408" y="0"/>
                  </a:lnTo>
                  <a:lnTo>
                    <a:pt x="978408" y="277367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738372" y="3209544"/>
              <a:ext cx="9525" cy="3282950"/>
            </a:xfrm>
            <a:custGeom>
              <a:avLst/>
              <a:gdLst/>
              <a:ahLst/>
              <a:cxnLst/>
              <a:rect l="l" t="t" r="r" b="b"/>
              <a:pathLst>
                <a:path w="9525" h="3282950">
                  <a:moveTo>
                    <a:pt x="9143" y="3282695"/>
                  </a:moveTo>
                  <a:lnTo>
                    <a:pt x="0" y="3282695"/>
                  </a:lnTo>
                  <a:lnTo>
                    <a:pt x="0" y="0"/>
                  </a:lnTo>
                  <a:lnTo>
                    <a:pt x="9143" y="0"/>
                  </a:lnTo>
                  <a:lnTo>
                    <a:pt x="9143" y="328269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91455" y="3366516"/>
            <a:ext cx="230124" cy="10210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957315" y="3774947"/>
            <a:ext cx="233172" cy="103632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6899147" y="4186428"/>
            <a:ext cx="350520" cy="102235"/>
            <a:chOff x="6899147" y="4186428"/>
            <a:chExt cx="350520" cy="102235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99147" y="4187951"/>
              <a:ext cx="102108" cy="10058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25639" y="4186428"/>
              <a:ext cx="224027" cy="102107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925311" y="4596383"/>
            <a:ext cx="231647" cy="10210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301738" y="5004815"/>
            <a:ext cx="233171" cy="103632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620256" y="5423915"/>
            <a:ext cx="353566" cy="10210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5471160" y="5833871"/>
            <a:ext cx="230122" cy="102108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8257032" y="6243827"/>
            <a:ext cx="352425" cy="104139"/>
            <a:chOff x="8257032" y="6243827"/>
            <a:chExt cx="352425" cy="104139"/>
          </a:xfrm>
        </p:grpSpPr>
        <p:sp>
          <p:nvSpPr>
            <p:cNvPr id="38" name="object 38"/>
            <p:cNvSpPr/>
            <p:nvPr/>
          </p:nvSpPr>
          <p:spPr>
            <a:xfrm>
              <a:off x="8257032" y="6245352"/>
              <a:ext cx="60960" cy="100965"/>
            </a:xfrm>
            <a:custGeom>
              <a:avLst/>
              <a:gdLst/>
              <a:ahLst/>
              <a:cxnLst/>
              <a:rect l="l" t="t" r="r" b="b"/>
              <a:pathLst>
                <a:path w="60959" h="100964">
                  <a:moveTo>
                    <a:pt x="3047" y="30479"/>
                  </a:moveTo>
                  <a:lnTo>
                    <a:pt x="0" y="27432"/>
                  </a:lnTo>
                  <a:lnTo>
                    <a:pt x="0" y="16763"/>
                  </a:lnTo>
                  <a:lnTo>
                    <a:pt x="1523" y="16763"/>
                  </a:lnTo>
                  <a:lnTo>
                    <a:pt x="1523" y="15240"/>
                  </a:lnTo>
                  <a:lnTo>
                    <a:pt x="3047" y="15240"/>
                  </a:lnTo>
                  <a:lnTo>
                    <a:pt x="24384" y="1524"/>
                  </a:lnTo>
                  <a:lnTo>
                    <a:pt x="24384" y="0"/>
                  </a:lnTo>
                  <a:lnTo>
                    <a:pt x="41147" y="0"/>
                  </a:lnTo>
                  <a:lnTo>
                    <a:pt x="41147" y="1524"/>
                  </a:lnTo>
                  <a:lnTo>
                    <a:pt x="42672" y="1524"/>
                  </a:lnTo>
                  <a:lnTo>
                    <a:pt x="42672" y="19812"/>
                  </a:lnTo>
                  <a:lnTo>
                    <a:pt x="21335" y="19812"/>
                  </a:lnTo>
                  <a:lnTo>
                    <a:pt x="6096" y="28955"/>
                  </a:lnTo>
                  <a:lnTo>
                    <a:pt x="3047" y="28955"/>
                  </a:lnTo>
                  <a:lnTo>
                    <a:pt x="3047" y="30479"/>
                  </a:lnTo>
                  <a:close/>
                </a:path>
                <a:path w="60959" h="100964">
                  <a:moveTo>
                    <a:pt x="42672" y="83820"/>
                  </a:moveTo>
                  <a:lnTo>
                    <a:pt x="21335" y="83820"/>
                  </a:lnTo>
                  <a:lnTo>
                    <a:pt x="21335" y="19812"/>
                  </a:lnTo>
                  <a:lnTo>
                    <a:pt x="42672" y="19812"/>
                  </a:lnTo>
                  <a:lnTo>
                    <a:pt x="42672" y="83820"/>
                  </a:lnTo>
                  <a:close/>
                </a:path>
                <a:path w="60959" h="100964">
                  <a:moveTo>
                    <a:pt x="57911" y="100583"/>
                  </a:moveTo>
                  <a:lnTo>
                    <a:pt x="3047" y="100583"/>
                  </a:lnTo>
                  <a:lnTo>
                    <a:pt x="3047" y="99059"/>
                  </a:lnTo>
                  <a:lnTo>
                    <a:pt x="1523" y="99059"/>
                  </a:lnTo>
                  <a:lnTo>
                    <a:pt x="1523" y="97535"/>
                  </a:lnTo>
                  <a:lnTo>
                    <a:pt x="0" y="96011"/>
                  </a:lnTo>
                  <a:lnTo>
                    <a:pt x="0" y="88391"/>
                  </a:lnTo>
                  <a:lnTo>
                    <a:pt x="1523" y="86867"/>
                  </a:lnTo>
                  <a:lnTo>
                    <a:pt x="1523" y="85343"/>
                  </a:lnTo>
                  <a:lnTo>
                    <a:pt x="3047" y="83820"/>
                  </a:lnTo>
                  <a:lnTo>
                    <a:pt x="59435" y="83820"/>
                  </a:lnTo>
                  <a:lnTo>
                    <a:pt x="59435" y="85343"/>
                  </a:lnTo>
                  <a:lnTo>
                    <a:pt x="60959" y="85343"/>
                  </a:lnTo>
                  <a:lnTo>
                    <a:pt x="60959" y="97535"/>
                  </a:lnTo>
                  <a:lnTo>
                    <a:pt x="57911" y="100583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37804" y="6243827"/>
              <a:ext cx="271271" cy="103632"/>
            </a:xfrm>
            <a:prstGeom prst="rect">
              <a:avLst/>
            </a:prstGeom>
          </p:spPr>
        </p:pic>
      </p:grpSp>
      <p:pic>
        <p:nvPicPr>
          <p:cNvPr id="40" name="object 40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086355" y="3348227"/>
            <a:ext cx="1487424" cy="150876"/>
          </a:xfrm>
          <a:prstGeom prst="rect">
            <a:avLst/>
          </a:prstGeom>
        </p:spPr>
      </p:pic>
      <p:grpSp>
        <p:nvGrpSpPr>
          <p:cNvPr id="41" name="object 41"/>
          <p:cNvGrpSpPr/>
          <p:nvPr/>
        </p:nvGrpSpPr>
        <p:grpSpPr>
          <a:xfrm>
            <a:off x="2840735" y="3753610"/>
            <a:ext cx="739140" cy="155575"/>
            <a:chOff x="2840735" y="3753610"/>
            <a:chExt cx="739140" cy="155575"/>
          </a:xfrm>
        </p:grpSpPr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40735" y="3756658"/>
              <a:ext cx="466343" cy="152400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331451" y="3753612"/>
              <a:ext cx="21590" cy="123825"/>
            </a:xfrm>
            <a:custGeom>
              <a:avLst/>
              <a:gdLst/>
              <a:ahLst/>
              <a:cxnLst/>
              <a:rect l="l" t="t" r="r" b="b"/>
              <a:pathLst>
                <a:path w="21589" h="123825">
                  <a:moveTo>
                    <a:pt x="15240" y="1524"/>
                  </a:moveTo>
                  <a:lnTo>
                    <a:pt x="13716" y="0"/>
                  </a:lnTo>
                  <a:lnTo>
                    <a:pt x="6096" y="0"/>
                  </a:lnTo>
                  <a:lnTo>
                    <a:pt x="4572" y="1524"/>
                  </a:lnTo>
                  <a:lnTo>
                    <a:pt x="15240" y="1524"/>
                  </a:lnTo>
                  <a:close/>
                </a:path>
                <a:path w="21589" h="123825">
                  <a:moveTo>
                    <a:pt x="19812" y="121920"/>
                  </a:moveTo>
                  <a:lnTo>
                    <a:pt x="1524" y="121920"/>
                  </a:lnTo>
                  <a:lnTo>
                    <a:pt x="3048" y="123444"/>
                  </a:lnTo>
                  <a:lnTo>
                    <a:pt x="18288" y="123444"/>
                  </a:lnTo>
                  <a:lnTo>
                    <a:pt x="19812" y="121920"/>
                  </a:lnTo>
                  <a:close/>
                </a:path>
                <a:path w="21589" h="123825">
                  <a:moveTo>
                    <a:pt x="21336" y="3302"/>
                  </a:moveTo>
                  <a:lnTo>
                    <a:pt x="19812" y="3302"/>
                  </a:lnTo>
                  <a:lnTo>
                    <a:pt x="19812" y="2032"/>
                  </a:lnTo>
                  <a:lnTo>
                    <a:pt x="0" y="2032"/>
                  </a:lnTo>
                  <a:lnTo>
                    <a:pt x="0" y="3302"/>
                  </a:lnTo>
                  <a:lnTo>
                    <a:pt x="0" y="121412"/>
                  </a:lnTo>
                  <a:lnTo>
                    <a:pt x="21336" y="121412"/>
                  </a:lnTo>
                  <a:lnTo>
                    <a:pt x="21336" y="3302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374135" y="3756658"/>
              <a:ext cx="205739" cy="121920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3067810" y="4169663"/>
            <a:ext cx="487680" cy="120650"/>
            <a:chOff x="3067810" y="4169663"/>
            <a:chExt cx="487680" cy="120650"/>
          </a:xfrm>
        </p:grpSpPr>
        <p:pic>
          <p:nvPicPr>
            <p:cNvPr id="46" name="object 4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067810" y="4174235"/>
              <a:ext cx="323088" cy="11582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410711" y="4169663"/>
              <a:ext cx="144778" cy="120395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193034" y="4578094"/>
            <a:ext cx="1370076" cy="150876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1979675" y="4991098"/>
            <a:ext cx="1592580" cy="125095"/>
            <a:chOff x="1979675" y="4991098"/>
            <a:chExt cx="1592580" cy="125095"/>
          </a:xfrm>
        </p:grpSpPr>
        <p:pic>
          <p:nvPicPr>
            <p:cNvPr id="50" name="object 5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979675" y="4991098"/>
              <a:ext cx="664463" cy="12496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666998" y="4991098"/>
              <a:ext cx="905256" cy="124968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2154934" y="5404103"/>
            <a:ext cx="1420495" cy="152400"/>
            <a:chOff x="2154934" y="5404103"/>
            <a:chExt cx="1420495" cy="152400"/>
          </a:xfrm>
        </p:grpSpPr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154934" y="5407151"/>
              <a:ext cx="984504" cy="149351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163811" y="5404103"/>
              <a:ext cx="21590" cy="121920"/>
            </a:xfrm>
            <a:custGeom>
              <a:avLst/>
              <a:gdLst/>
              <a:ahLst/>
              <a:cxnLst/>
              <a:rect l="l" t="t" r="r" b="b"/>
              <a:pathLst>
                <a:path w="21589" h="121920">
                  <a:moveTo>
                    <a:pt x="21336" y="1524"/>
                  </a:moveTo>
                  <a:lnTo>
                    <a:pt x="19812" y="1524"/>
                  </a:lnTo>
                  <a:lnTo>
                    <a:pt x="19812" y="0"/>
                  </a:lnTo>
                  <a:lnTo>
                    <a:pt x="1524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20396"/>
                  </a:lnTo>
                  <a:lnTo>
                    <a:pt x="6096" y="120396"/>
                  </a:lnTo>
                  <a:lnTo>
                    <a:pt x="7620" y="121920"/>
                  </a:lnTo>
                  <a:lnTo>
                    <a:pt x="12192" y="121920"/>
                  </a:lnTo>
                  <a:lnTo>
                    <a:pt x="13716" y="120396"/>
                  </a:lnTo>
                  <a:lnTo>
                    <a:pt x="21336" y="120396"/>
                  </a:lnTo>
                  <a:lnTo>
                    <a:pt x="21336" y="152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206494" y="5407151"/>
              <a:ext cx="368807" cy="120396"/>
            </a:xfrm>
            <a:prstGeom prst="rect">
              <a:avLst/>
            </a:prstGeom>
          </p:spPr>
        </p:pic>
      </p:grpSp>
      <p:pic>
        <p:nvPicPr>
          <p:cNvPr id="56" name="object 56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938527" y="5814058"/>
            <a:ext cx="1635250" cy="152400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2503931" y="6231634"/>
            <a:ext cx="288290" cy="116205"/>
            <a:chOff x="2503931" y="6231634"/>
            <a:chExt cx="288290" cy="116205"/>
          </a:xfrm>
        </p:grpSpPr>
        <p:pic>
          <p:nvPicPr>
            <p:cNvPr id="58" name="object 5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503931" y="6231634"/>
              <a:ext cx="92963" cy="114299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616707" y="6259066"/>
              <a:ext cx="175258" cy="88392"/>
            </a:xfrm>
            <a:prstGeom prst="rect">
              <a:avLst/>
            </a:prstGeom>
          </p:spPr>
        </p:pic>
      </p:grpSp>
      <p:grpSp>
        <p:nvGrpSpPr>
          <p:cNvPr id="60" name="object 60"/>
          <p:cNvGrpSpPr/>
          <p:nvPr/>
        </p:nvGrpSpPr>
        <p:grpSpPr>
          <a:xfrm>
            <a:off x="2848355" y="6222491"/>
            <a:ext cx="721360" cy="154305"/>
            <a:chOff x="2848355" y="6222491"/>
            <a:chExt cx="721360" cy="154305"/>
          </a:xfrm>
        </p:grpSpPr>
        <p:pic>
          <p:nvPicPr>
            <p:cNvPr id="61" name="object 6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848355" y="6259067"/>
              <a:ext cx="77724" cy="117347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48938" y="6259066"/>
              <a:ext cx="163068" cy="88392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3134855" y="6224015"/>
              <a:ext cx="22860" cy="121920"/>
            </a:xfrm>
            <a:custGeom>
              <a:avLst/>
              <a:gdLst/>
              <a:ahLst/>
              <a:cxnLst/>
              <a:rect l="l" t="t" r="r" b="b"/>
              <a:pathLst>
                <a:path w="22860" h="121920">
                  <a:moveTo>
                    <a:pt x="19812" y="120396"/>
                  </a:moveTo>
                  <a:lnTo>
                    <a:pt x="3048" y="120396"/>
                  </a:lnTo>
                  <a:lnTo>
                    <a:pt x="3048" y="121920"/>
                  </a:lnTo>
                  <a:lnTo>
                    <a:pt x="18288" y="121920"/>
                  </a:lnTo>
                  <a:lnTo>
                    <a:pt x="19812" y="120396"/>
                  </a:lnTo>
                  <a:close/>
                </a:path>
                <a:path w="22860" h="121920">
                  <a:moveTo>
                    <a:pt x="19812" y="1524"/>
                  </a:moveTo>
                  <a:lnTo>
                    <a:pt x="18288" y="0"/>
                  </a:lnTo>
                  <a:lnTo>
                    <a:pt x="3048" y="0"/>
                  </a:lnTo>
                  <a:lnTo>
                    <a:pt x="3048" y="1524"/>
                  </a:lnTo>
                  <a:lnTo>
                    <a:pt x="19812" y="1524"/>
                  </a:lnTo>
                  <a:close/>
                </a:path>
                <a:path w="22860" h="121920">
                  <a:moveTo>
                    <a:pt x="22860" y="3048"/>
                  </a:moveTo>
                  <a:lnTo>
                    <a:pt x="21336" y="3048"/>
                  </a:lnTo>
                  <a:lnTo>
                    <a:pt x="21336" y="1778"/>
                  </a:lnTo>
                  <a:lnTo>
                    <a:pt x="635" y="1778"/>
                  </a:lnTo>
                  <a:lnTo>
                    <a:pt x="635" y="3048"/>
                  </a:lnTo>
                  <a:lnTo>
                    <a:pt x="0" y="3048"/>
                  </a:lnTo>
                  <a:lnTo>
                    <a:pt x="0" y="118618"/>
                  </a:lnTo>
                  <a:lnTo>
                    <a:pt x="381" y="118618"/>
                  </a:lnTo>
                  <a:lnTo>
                    <a:pt x="381" y="119888"/>
                  </a:lnTo>
                  <a:lnTo>
                    <a:pt x="21336" y="119888"/>
                  </a:lnTo>
                  <a:lnTo>
                    <a:pt x="21336" y="118618"/>
                  </a:lnTo>
                  <a:lnTo>
                    <a:pt x="22860" y="118618"/>
                  </a:lnTo>
                  <a:lnTo>
                    <a:pt x="22860" y="3048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4" name="object 6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177538" y="6222491"/>
              <a:ext cx="391668" cy="124967"/>
            </a:xfrm>
            <a:prstGeom prst="rect">
              <a:avLst/>
            </a:prstGeom>
          </p:spPr>
        </p:pic>
      </p:grpSp>
      <p:grpSp>
        <p:nvGrpSpPr>
          <p:cNvPr id="65" name="object 65"/>
          <p:cNvGrpSpPr/>
          <p:nvPr/>
        </p:nvGrpSpPr>
        <p:grpSpPr>
          <a:xfrm>
            <a:off x="2552699" y="1994915"/>
            <a:ext cx="215265" cy="161925"/>
            <a:chOff x="2552699" y="1994915"/>
            <a:chExt cx="215265" cy="161925"/>
          </a:xfrm>
        </p:grpSpPr>
        <p:pic>
          <p:nvPicPr>
            <p:cNvPr id="66" name="object 66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552699" y="2004059"/>
              <a:ext cx="123444" cy="15239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703574" y="1994915"/>
              <a:ext cx="64135" cy="59690"/>
            </a:xfrm>
            <a:custGeom>
              <a:avLst/>
              <a:gdLst/>
              <a:ahLst/>
              <a:cxnLst/>
              <a:rect l="l" t="t" r="r" b="b"/>
              <a:pathLst>
                <a:path w="64135" h="59689">
                  <a:moveTo>
                    <a:pt x="39623" y="59435"/>
                  </a:moveTo>
                  <a:lnTo>
                    <a:pt x="21335" y="59435"/>
                  </a:lnTo>
                  <a:lnTo>
                    <a:pt x="18288" y="57911"/>
                  </a:lnTo>
                  <a:lnTo>
                    <a:pt x="13715" y="56387"/>
                  </a:lnTo>
                  <a:lnTo>
                    <a:pt x="10668" y="54863"/>
                  </a:lnTo>
                  <a:lnTo>
                    <a:pt x="4572" y="48767"/>
                  </a:lnTo>
                  <a:lnTo>
                    <a:pt x="0" y="39623"/>
                  </a:lnTo>
                  <a:lnTo>
                    <a:pt x="0" y="22859"/>
                  </a:lnTo>
                  <a:lnTo>
                    <a:pt x="1523" y="18287"/>
                  </a:lnTo>
                  <a:lnTo>
                    <a:pt x="3047" y="15239"/>
                  </a:lnTo>
                  <a:lnTo>
                    <a:pt x="12192" y="6096"/>
                  </a:lnTo>
                  <a:lnTo>
                    <a:pt x="15239" y="4572"/>
                  </a:lnTo>
                  <a:lnTo>
                    <a:pt x="18288" y="1523"/>
                  </a:lnTo>
                  <a:lnTo>
                    <a:pt x="22859" y="0"/>
                  </a:lnTo>
                  <a:lnTo>
                    <a:pt x="41147" y="0"/>
                  </a:lnTo>
                  <a:lnTo>
                    <a:pt x="45719" y="1523"/>
                  </a:lnTo>
                  <a:lnTo>
                    <a:pt x="48768" y="3047"/>
                  </a:lnTo>
                  <a:lnTo>
                    <a:pt x="51815" y="6096"/>
                  </a:lnTo>
                  <a:lnTo>
                    <a:pt x="54864" y="7619"/>
                  </a:lnTo>
                  <a:lnTo>
                    <a:pt x="57911" y="10668"/>
                  </a:lnTo>
                  <a:lnTo>
                    <a:pt x="60959" y="16763"/>
                  </a:lnTo>
                  <a:lnTo>
                    <a:pt x="27431" y="16763"/>
                  </a:lnTo>
                  <a:lnTo>
                    <a:pt x="25908" y="18287"/>
                  </a:lnTo>
                  <a:lnTo>
                    <a:pt x="24384" y="18287"/>
                  </a:lnTo>
                  <a:lnTo>
                    <a:pt x="24384" y="19811"/>
                  </a:lnTo>
                  <a:lnTo>
                    <a:pt x="22859" y="21335"/>
                  </a:lnTo>
                  <a:lnTo>
                    <a:pt x="21335" y="21335"/>
                  </a:lnTo>
                  <a:lnTo>
                    <a:pt x="21335" y="22859"/>
                  </a:lnTo>
                  <a:lnTo>
                    <a:pt x="19811" y="24383"/>
                  </a:lnTo>
                  <a:lnTo>
                    <a:pt x="19811" y="35051"/>
                  </a:lnTo>
                  <a:lnTo>
                    <a:pt x="21335" y="36575"/>
                  </a:lnTo>
                  <a:lnTo>
                    <a:pt x="21335" y="38099"/>
                  </a:lnTo>
                  <a:lnTo>
                    <a:pt x="24384" y="41147"/>
                  </a:lnTo>
                  <a:lnTo>
                    <a:pt x="27431" y="42671"/>
                  </a:lnTo>
                  <a:lnTo>
                    <a:pt x="60451" y="42671"/>
                  </a:lnTo>
                  <a:lnTo>
                    <a:pt x="59435" y="45719"/>
                  </a:lnTo>
                  <a:lnTo>
                    <a:pt x="57911" y="48767"/>
                  </a:lnTo>
                  <a:lnTo>
                    <a:pt x="54864" y="51815"/>
                  </a:lnTo>
                  <a:lnTo>
                    <a:pt x="51815" y="53339"/>
                  </a:lnTo>
                  <a:lnTo>
                    <a:pt x="48768" y="56387"/>
                  </a:lnTo>
                  <a:lnTo>
                    <a:pt x="39623" y="59435"/>
                  </a:lnTo>
                  <a:close/>
                </a:path>
                <a:path w="64135" h="59689">
                  <a:moveTo>
                    <a:pt x="60451" y="42671"/>
                  </a:moveTo>
                  <a:lnTo>
                    <a:pt x="36576" y="42671"/>
                  </a:lnTo>
                  <a:lnTo>
                    <a:pt x="38100" y="41147"/>
                  </a:lnTo>
                  <a:lnTo>
                    <a:pt x="39623" y="41147"/>
                  </a:lnTo>
                  <a:lnTo>
                    <a:pt x="39623" y="39623"/>
                  </a:lnTo>
                  <a:lnTo>
                    <a:pt x="42672" y="36575"/>
                  </a:lnTo>
                  <a:lnTo>
                    <a:pt x="42672" y="33527"/>
                  </a:lnTo>
                  <a:lnTo>
                    <a:pt x="44196" y="32003"/>
                  </a:lnTo>
                  <a:lnTo>
                    <a:pt x="44196" y="28955"/>
                  </a:lnTo>
                  <a:lnTo>
                    <a:pt x="42672" y="25907"/>
                  </a:lnTo>
                  <a:lnTo>
                    <a:pt x="42672" y="22859"/>
                  </a:lnTo>
                  <a:lnTo>
                    <a:pt x="38100" y="18287"/>
                  </a:lnTo>
                  <a:lnTo>
                    <a:pt x="36576" y="18287"/>
                  </a:lnTo>
                  <a:lnTo>
                    <a:pt x="35051" y="16763"/>
                  </a:lnTo>
                  <a:lnTo>
                    <a:pt x="60959" y="16763"/>
                  </a:lnTo>
                  <a:lnTo>
                    <a:pt x="62483" y="21335"/>
                  </a:lnTo>
                  <a:lnTo>
                    <a:pt x="64007" y="24383"/>
                  </a:lnTo>
                  <a:lnTo>
                    <a:pt x="64007" y="33527"/>
                  </a:lnTo>
                  <a:lnTo>
                    <a:pt x="62483" y="38099"/>
                  </a:lnTo>
                  <a:lnTo>
                    <a:pt x="60959" y="41147"/>
                  </a:lnTo>
                  <a:lnTo>
                    <a:pt x="60451" y="42671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8" name="object 68"/>
          <p:cNvGrpSpPr/>
          <p:nvPr/>
        </p:nvGrpSpPr>
        <p:grpSpPr>
          <a:xfrm>
            <a:off x="2839211" y="1993392"/>
            <a:ext cx="163195" cy="165100"/>
            <a:chOff x="2839211" y="1993392"/>
            <a:chExt cx="163195" cy="165100"/>
          </a:xfrm>
        </p:grpSpPr>
        <p:pic>
          <p:nvPicPr>
            <p:cNvPr id="69" name="object 69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839211" y="1993392"/>
              <a:ext cx="103632" cy="164591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2968750" y="1997963"/>
              <a:ext cx="33655" cy="158750"/>
            </a:xfrm>
            <a:custGeom>
              <a:avLst/>
              <a:gdLst/>
              <a:ahLst/>
              <a:cxnLst/>
              <a:rect l="l" t="t" r="r" b="b"/>
              <a:pathLst>
                <a:path w="33655" h="158750">
                  <a:moveTo>
                    <a:pt x="30480" y="156971"/>
                  </a:moveTo>
                  <a:lnTo>
                    <a:pt x="4572" y="156971"/>
                  </a:lnTo>
                  <a:lnTo>
                    <a:pt x="3048" y="155447"/>
                  </a:lnTo>
                  <a:lnTo>
                    <a:pt x="3048" y="47243"/>
                  </a:lnTo>
                  <a:lnTo>
                    <a:pt x="4572" y="47243"/>
                  </a:lnTo>
                  <a:lnTo>
                    <a:pt x="6096" y="45720"/>
                  </a:lnTo>
                  <a:lnTo>
                    <a:pt x="28956" y="45720"/>
                  </a:lnTo>
                  <a:lnTo>
                    <a:pt x="32004" y="48767"/>
                  </a:lnTo>
                  <a:lnTo>
                    <a:pt x="32004" y="153923"/>
                  </a:lnTo>
                  <a:lnTo>
                    <a:pt x="30480" y="155447"/>
                  </a:lnTo>
                  <a:lnTo>
                    <a:pt x="30480" y="156971"/>
                  </a:lnTo>
                  <a:close/>
                </a:path>
                <a:path w="33655" h="158750">
                  <a:moveTo>
                    <a:pt x="22860" y="158495"/>
                  </a:moveTo>
                  <a:lnTo>
                    <a:pt x="12192" y="158495"/>
                  </a:lnTo>
                  <a:lnTo>
                    <a:pt x="10668" y="156971"/>
                  </a:lnTo>
                  <a:lnTo>
                    <a:pt x="24384" y="156971"/>
                  </a:lnTo>
                  <a:lnTo>
                    <a:pt x="22860" y="158495"/>
                  </a:lnTo>
                  <a:close/>
                </a:path>
                <a:path w="33655" h="158750">
                  <a:moveTo>
                    <a:pt x="22860" y="30479"/>
                  </a:moveTo>
                  <a:lnTo>
                    <a:pt x="10668" y="30479"/>
                  </a:lnTo>
                  <a:lnTo>
                    <a:pt x="6096" y="28955"/>
                  </a:lnTo>
                  <a:lnTo>
                    <a:pt x="3048" y="27432"/>
                  </a:lnTo>
                  <a:lnTo>
                    <a:pt x="0" y="21336"/>
                  </a:lnTo>
                  <a:lnTo>
                    <a:pt x="0" y="9143"/>
                  </a:lnTo>
                  <a:lnTo>
                    <a:pt x="1524" y="4571"/>
                  </a:lnTo>
                  <a:lnTo>
                    <a:pt x="6096" y="0"/>
                  </a:lnTo>
                  <a:lnTo>
                    <a:pt x="27432" y="0"/>
                  </a:lnTo>
                  <a:lnTo>
                    <a:pt x="32004" y="4571"/>
                  </a:lnTo>
                  <a:lnTo>
                    <a:pt x="33528" y="9143"/>
                  </a:lnTo>
                  <a:lnTo>
                    <a:pt x="33528" y="19812"/>
                  </a:lnTo>
                  <a:lnTo>
                    <a:pt x="32004" y="24383"/>
                  </a:lnTo>
                  <a:lnTo>
                    <a:pt x="30480" y="27432"/>
                  </a:lnTo>
                  <a:lnTo>
                    <a:pt x="27432" y="28955"/>
                  </a:lnTo>
                  <a:lnTo>
                    <a:pt x="22860" y="30479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3076955" y="1997963"/>
            <a:ext cx="759460" cy="160020"/>
            <a:chOff x="3076955" y="1997963"/>
            <a:chExt cx="759460" cy="160020"/>
          </a:xfrm>
        </p:grpSpPr>
        <p:pic>
          <p:nvPicPr>
            <p:cNvPr id="72" name="object 7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076955" y="2040634"/>
              <a:ext cx="94487" cy="117348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3201922" y="2040634"/>
              <a:ext cx="99059" cy="115823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328415" y="2040634"/>
              <a:ext cx="99059" cy="115823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3454907" y="2043683"/>
              <a:ext cx="97536" cy="114299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581398" y="2040634"/>
              <a:ext cx="99059" cy="115823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3701795" y="1997963"/>
              <a:ext cx="134111" cy="160019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3910583" y="1993392"/>
            <a:ext cx="165100" cy="165100"/>
            <a:chOff x="3910583" y="1993392"/>
            <a:chExt cx="165100" cy="165100"/>
          </a:xfrm>
        </p:grpSpPr>
        <p:pic>
          <p:nvPicPr>
            <p:cNvPr id="79" name="object 79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3910583" y="1993392"/>
              <a:ext cx="103632" cy="164591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4040122" y="1997963"/>
              <a:ext cx="35560" cy="158750"/>
            </a:xfrm>
            <a:custGeom>
              <a:avLst/>
              <a:gdLst/>
              <a:ahLst/>
              <a:cxnLst/>
              <a:rect l="l" t="t" r="r" b="b"/>
              <a:pathLst>
                <a:path w="35560" h="158750">
                  <a:moveTo>
                    <a:pt x="30480" y="47243"/>
                  </a:moveTo>
                  <a:lnTo>
                    <a:pt x="4572" y="47243"/>
                  </a:lnTo>
                  <a:lnTo>
                    <a:pt x="6096" y="45720"/>
                  </a:lnTo>
                  <a:lnTo>
                    <a:pt x="28956" y="45720"/>
                  </a:lnTo>
                  <a:lnTo>
                    <a:pt x="30480" y="47243"/>
                  </a:lnTo>
                  <a:close/>
                </a:path>
                <a:path w="35560" h="158750">
                  <a:moveTo>
                    <a:pt x="32004" y="155447"/>
                  </a:moveTo>
                  <a:lnTo>
                    <a:pt x="3048" y="155447"/>
                  </a:lnTo>
                  <a:lnTo>
                    <a:pt x="3048" y="47243"/>
                  </a:lnTo>
                  <a:lnTo>
                    <a:pt x="32004" y="47243"/>
                  </a:lnTo>
                  <a:lnTo>
                    <a:pt x="32004" y="155447"/>
                  </a:lnTo>
                  <a:close/>
                </a:path>
                <a:path w="35560" h="158750">
                  <a:moveTo>
                    <a:pt x="30480" y="156971"/>
                  </a:moveTo>
                  <a:lnTo>
                    <a:pt x="4572" y="156971"/>
                  </a:lnTo>
                  <a:lnTo>
                    <a:pt x="4572" y="155447"/>
                  </a:lnTo>
                  <a:lnTo>
                    <a:pt x="30480" y="155447"/>
                  </a:lnTo>
                  <a:lnTo>
                    <a:pt x="30480" y="156971"/>
                  </a:lnTo>
                  <a:close/>
                </a:path>
                <a:path w="35560" h="158750">
                  <a:moveTo>
                    <a:pt x="22860" y="158495"/>
                  </a:moveTo>
                  <a:lnTo>
                    <a:pt x="12192" y="158495"/>
                  </a:lnTo>
                  <a:lnTo>
                    <a:pt x="10668" y="156971"/>
                  </a:lnTo>
                  <a:lnTo>
                    <a:pt x="24384" y="156971"/>
                  </a:lnTo>
                  <a:lnTo>
                    <a:pt x="22860" y="158495"/>
                  </a:lnTo>
                  <a:close/>
                </a:path>
                <a:path w="35560" h="158750">
                  <a:moveTo>
                    <a:pt x="24384" y="30479"/>
                  </a:moveTo>
                  <a:lnTo>
                    <a:pt x="10668" y="30479"/>
                  </a:lnTo>
                  <a:lnTo>
                    <a:pt x="6096" y="28955"/>
                  </a:lnTo>
                  <a:lnTo>
                    <a:pt x="1524" y="24383"/>
                  </a:lnTo>
                  <a:lnTo>
                    <a:pt x="0" y="21336"/>
                  </a:lnTo>
                  <a:lnTo>
                    <a:pt x="0" y="9143"/>
                  </a:lnTo>
                  <a:lnTo>
                    <a:pt x="1524" y="4571"/>
                  </a:lnTo>
                  <a:lnTo>
                    <a:pt x="4572" y="3047"/>
                  </a:lnTo>
                  <a:lnTo>
                    <a:pt x="6096" y="0"/>
                  </a:lnTo>
                  <a:lnTo>
                    <a:pt x="28956" y="0"/>
                  </a:lnTo>
                  <a:lnTo>
                    <a:pt x="30480" y="3047"/>
                  </a:lnTo>
                  <a:lnTo>
                    <a:pt x="33528" y="4571"/>
                  </a:lnTo>
                  <a:lnTo>
                    <a:pt x="35052" y="9143"/>
                  </a:lnTo>
                  <a:lnTo>
                    <a:pt x="35052" y="19812"/>
                  </a:lnTo>
                  <a:lnTo>
                    <a:pt x="33528" y="24383"/>
                  </a:lnTo>
                  <a:lnTo>
                    <a:pt x="28956" y="28955"/>
                  </a:lnTo>
                  <a:lnTo>
                    <a:pt x="24384" y="30479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4154423" y="1993392"/>
            <a:ext cx="603885" cy="165100"/>
            <a:chOff x="4154423" y="1993392"/>
            <a:chExt cx="603885" cy="165100"/>
          </a:xfrm>
        </p:grpSpPr>
        <p:sp>
          <p:nvSpPr>
            <p:cNvPr id="82" name="object 82"/>
            <p:cNvSpPr/>
            <p:nvPr/>
          </p:nvSpPr>
          <p:spPr>
            <a:xfrm>
              <a:off x="4154423" y="1993392"/>
              <a:ext cx="29209" cy="163195"/>
            </a:xfrm>
            <a:custGeom>
              <a:avLst/>
              <a:gdLst/>
              <a:ahLst/>
              <a:cxnLst/>
              <a:rect l="l" t="t" r="r" b="b"/>
              <a:pathLst>
                <a:path w="29210" h="163194">
                  <a:moveTo>
                    <a:pt x="25907" y="1523"/>
                  </a:moveTo>
                  <a:lnTo>
                    <a:pt x="4572" y="1523"/>
                  </a:lnTo>
                  <a:lnTo>
                    <a:pt x="6096" y="0"/>
                  </a:lnTo>
                  <a:lnTo>
                    <a:pt x="24384" y="0"/>
                  </a:lnTo>
                  <a:lnTo>
                    <a:pt x="25907" y="1523"/>
                  </a:lnTo>
                  <a:close/>
                </a:path>
                <a:path w="29210" h="163194">
                  <a:moveTo>
                    <a:pt x="27431" y="161543"/>
                  </a:moveTo>
                  <a:lnTo>
                    <a:pt x="1523" y="161543"/>
                  </a:lnTo>
                  <a:lnTo>
                    <a:pt x="1523" y="160019"/>
                  </a:lnTo>
                  <a:lnTo>
                    <a:pt x="0" y="158495"/>
                  </a:lnTo>
                  <a:lnTo>
                    <a:pt x="0" y="3047"/>
                  </a:lnTo>
                  <a:lnTo>
                    <a:pt x="1523" y="3047"/>
                  </a:lnTo>
                  <a:lnTo>
                    <a:pt x="1523" y="1523"/>
                  </a:lnTo>
                  <a:lnTo>
                    <a:pt x="27431" y="1523"/>
                  </a:lnTo>
                  <a:lnTo>
                    <a:pt x="28955" y="3047"/>
                  </a:lnTo>
                  <a:lnTo>
                    <a:pt x="28955" y="160019"/>
                  </a:lnTo>
                  <a:lnTo>
                    <a:pt x="27431" y="161543"/>
                  </a:lnTo>
                  <a:close/>
                </a:path>
                <a:path w="29210" h="163194">
                  <a:moveTo>
                    <a:pt x="19811" y="163067"/>
                  </a:moveTo>
                  <a:lnTo>
                    <a:pt x="9143" y="163067"/>
                  </a:lnTo>
                  <a:lnTo>
                    <a:pt x="7619" y="161543"/>
                  </a:lnTo>
                  <a:lnTo>
                    <a:pt x="21335" y="161543"/>
                  </a:lnTo>
                  <a:lnTo>
                    <a:pt x="19811" y="163067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4207763" y="2040634"/>
              <a:ext cx="341374" cy="117348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4571998" y="2040635"/>
              <a:ext cx="185928" cy="117348"/>
            </a:xfrm>
            <a:prstGeom prst="rect">
              <a:avLst/>
            </a:prstGeom>
          </p:spPr>
        </p:pic>
      </p:grpSp>
      <p:grpSp>
        <p:nvGrpSpPr>
          <p:cNvPr id="85" name="object 85"/>
          <p:cNvGrpSpPr/>
          <p:nvPr/>
        </p:nvGrpSpPr>
        <p:grpSpPr>
          <a:xfrm>
            <a:off x="4832601" y="1993391"/>
            <a:ext cx="952500" cy="204470"/>
            <a:chOff x="4832601" y="1993391"/>
            <a:chExt cx="952500" cy="204470"/>
          </a:xfrm>
        </p:grpSpPr>
        <p:pic>
          <p:nvPicPr>
            <p:cNvPr id="86" name="object 8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4957570" y="2043683"/>
              <a:ext cx="99059" cy="114299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832601" y="2040635"/>
              <a:ext cx="103632" cy="156971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085586" y="1993391"/>
              <a:ext cx="103632" cy="16459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212077" y="1993391"/>
              <a:ext cx="103632" cy="164591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338559" y="1993404"/>
              <a:ext cx="91440" cy="163195"/>
            </a:xfrm>
            <a:custGeom>
              <a:avLst/>
              <a:gdLst/>
              <a:ahLst/>
              <a:cxnLst/>
              <a:rect l="l" t="t" r="r" b="b"/>
              <a:pathLst>
                <a:path w="91439" h="163194">
                  <a:moveTo>
                    <a:pt x="28956" y="3035"/>
                  </a:moveTo>
                  <a:lnTo>
                    <a:pt x="27432" y="3035"/>
                  </a:lnTo>
                  <a:lnTo>
                    <a:pt x="27432" y="1511"/>
                  </a:lnTo>
                  <a:lnTo>
                    <a:pt x="24384" y="1511"/>
                  </a:lnTo>
                  <a:lnTo>
                    <a:pt x="22860" y="0"/>
                  </a:lnTo>
                  <a:lnTo>
                    <a:pt x="6096" y="0"/>
                  </a:lnTo>
                  <a:lnTo>
                    <a:pt x="4572" y="1511"/>
                  </a:lnTo>
                  <a:lnTo>
                    <a:pt x="1524" y="1511"/>
                  </a:lnTo>
                  <a:lnTo>
                    <a:pt x="1524" y="3035"/>
                  </a:lnTo>
                  <a:lnTo>
                    <a:pt x="0" y="3035"/>
                  </a:lnTo>
                  <a:lnTo>
                    <a:pt x="0" y="160020"/>
                  </a:lnTo>
                  <a:lnTo>
                    <a:pt x="1524" y="160020"/>
                  </a:lnTo>
                  <a:lnTo>
                    <a:pt x="1524" y="161531"/>
                  </a:lnTo>
                  <a:lnTo>
                    <a:pt x="7620" y="161531"/>
                  </a:lnTo>
                  <a:lnTo>
                    <a:pt x="9144" y="163055"/>
                  </a:lnTo>
                  <a:lnTo>
                    <a:pt x="19812" y="163055"/>
                  </a:lnTo>
                  <a:lnTo>
                    <a:pt x="21336" y="161531"/>
                  </a:lnTo>
                  <a:lnTo>
                    <a:pt x="27432" y="161531"/>
                  </a:lnTo>
                  <a:lnTo>
                    <a:pt x="27432" y="160020"/>
                  </a:lnTo>
                  <a:lnTo>
                    <a:pt x="28956" y="160020"/>
                  </a:lnTo>
                  <a:lnTo>
                    <a:pt x="28956" y="3035"/>
                  </a:lnTo>
                  <a:close/>
                </a:path>
                <a:path w="91439" h="163194">
                  <a:moveTo>
                    <a:pt x="88392" y="51803"/>
                  </a:moveTo>
                  <a:lnTo>
                    <a:pt x="86868" y="51803"/>
                  </a:lnTo>
                  <a:lnTo>
                    <a:pt x="85344" y="50279"/>
                  </a:lnTo>
                  <a:lnTo>
                    <a:pt x="62484" y="50279"/>
                  </a:lnTo>
                  <a:lnTo>
                    <a:pt x="60960" y="51803"/>
                  </a:lnTo>
                  <a:lnTo>
                    <a:pt x="59436" y="51803"/>
                  </a:lnTo>
                  <a:lnTo>
                    <a:pt x="59436" y="160007"/>
                  </a:lnTo>
                  <a:lnTo>
                    <a:pt x="60960" y="160007"/>
                  </a:lnTo>
                  <a:lnTo>
                    <a:pt x="60960" y="161531"/>
                  </a:lnTo>
                  <a:lnTo>
                    <a:pt x="67056" y="161531"/>
                  </a:lnTo>
                  <a:lnTo>
                    <a:pt x="68580" y="163055"/>
                  </a:lnTo>
                  <a:lnTo>
                    <a:pt x="79248" y="163055"/>
                  </a:lnTo>
                  <a:lnTo>
                    <a:pt x="80772" y="161531"/>
                  </a:lnTo>
                  <a:lnTo>
                    <a:pt x="86868" y="161531"/>
                  </a:lnTo>
                  <a:lnTo>
                    <a:pt x="86868" y="160007"/>
                  </a:lnTo>
                  <a:lnTo>
                    <a:pt x="88392" y="160007"/>
                  </a:lnTo>
                  <a:lnTo>
                    <a:pt x="88392" y="51803"/>
                  </a:lnTo>
                  <a:close/>
                </a:path>
                <a:path w="91439" h="163194">
                  <a:moveTo>
                    <a:pt x="91440" y="13703"/>
                  </a:moveTo>
                  <a:lnTo>
                    <a:pt x="89916" y="9131"/>
                  </a:lnTo>
                  <a:lnTo>
                    <a:pt x="86868" y="7607"/>
                  </a:lnTo>
                  <a:lnTo>
                    <a:pt x="85344" y="4559"/>
                  </a:lnTo>
                  <a:lnTo>
                    <a:pt x="62484" y="4559"/>
                  </a:lnTo>
                  <a:lnTo>
                    <a:pt x="60960" y="7607"/>
                  </a:lnTo>
                  <a:lnTo>
                    <a:pt x="57912" y="9131"/>
                  </a:lnTo>
                  <a:lnTo>
                    <a:pt x="56388" y="13703"/>
                  </a:lnTo>
                  <a:lnTo>
                    <a:pt x="56388" y="25895"/>
                  </a:lnTo>
                  <a:lnTo>
                    <a:pt x="57912" y="28943"/>
                  </a:lnTo>
                  <a:lnTo>
                    <a:pt x="62484" y="33515"/>
                  </a:lnTo>
                  <a:lnTo>
                    <a:pt x="67056" y="35039"/>
                  </a:lnTo>
                  <a:lnTo>
                    <a:pt x="80772" y="35039"/>
                  </a:lnTo>
                  <a:lnTo>
                    <a:pt x="85344" y="33515"/>
                  </a:lnTo>
                  <a:lnTo>
                    <a:pt x="89916" y="28943"/>
                  </a:lnTo>
                  <a:lnTo>
                    <a:pt x="91440" y="24371"/>
                  </a:lnTo>
                  <a:lnTo>
                    <a:pt x="91440" y="13703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451346" y="2040634"/>
              <a:ext cx="190499" cy="117348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661658" y="1997962"/>
              <a:ext cx="123444" cy="160020"/>
            </a:xfrm>
            <a:prstGeom prst="rect">
              <a:avLst/>
            </a:prstGeom>
          </p:spPr>
        </p:pic>
      </p:grpSp>
      <p:grpSp>
        <p:nvGrpSpPr>
          <p:cNvPr id="93" name="object 93"/>
          <p:cNvGrpSpPr/>
          <p:nvPr/>
        </p:nvGrpSpPr>
        <p:grpSpPr>
          <a:xfrm>
            <a:off x="5859777" y="2040635"/>
            <a:ext cx="201295" cy="117475"/>
            <a:chOff x="5859777" y="2040635"/>
            <a:chExt cx="201295" cy="117475"/>
          </a:xfrm>
        </p:grpSpPr>
        <p:pic>
          <p:nvPicPr>
            <p:cNvPr id="94" name="object 9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859777" y="2040635"/>
              <a:ext cx="79248" cy="11734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961886" y="2043683"/>
              <a:ext cx="99059" cy="114299"/>
            </a:xfrm>
            <a:prstGeom prst="rect">
              <a:avLst/>
            </a:prstGeom>
          </p:spPr>
        </p:pic>
      </p:grpSp>
      <p:sp>
        <p:nvSpPr>
          <p:cNvPr id="96" name="object 96"/>
          <p:cNvSpPr/>
          <p:nvPr/>
        </p:nvSpPr>
        <p:spPr>
          <a:xfrm>
            <a:off x="6089891" y="1993404"/>
            <a:ext cx="29209" cy="163195"/>
          </a:xfrm>
          <a:custGeom>
            <a:avLst/>
            <a:gdLst/>
            <a:ahLst/>
            <a:cxnLst/>
            <a:rect l="l" t="t" r="r" b="b"/>
            <a:pathLst>
              <a:path w="29210" h="163194">
                <a:moveTo>
                  <a:pt x="28956" y="3035"/>
                </a:moveTo>
                <a:lnTo>
                  <a:pt x="27432" y="3035"/>
                </a:lnTo>
                <a:lnTo>
                  <a:pt x="27432" y="1511"/>
                </a:lnTo>
                <a:lnTo>
                  <a:pt x="24384" y="1511"/>
                </a:lnTo>
                <a:lnTo>
                  <a:pt x="22860" y="0"/>
                </a:lnTo>
                <a:lnTo>
                  <a:pt x="6096" y="0"/>
                </a:lnTo>
                <a:lnTo>
                  <a:pt x="4572" y="1511"/>
                </a:lnTo>
                <a:lnTo>
                  <a:pt x="1524" y="1511"/>
                </a:lnTo>
                <a:lnTo>
                  <a:pt x="1524" y="3035"/>
                </a:lnTo>
                <a:lnTo>
                  <a:pt x="0" y="3035"/>
                </a:lnTo>
                <a:lnTo>
                  <a:pt x="0" y="160020"/>
                </a:lnTo>
                <a:lnTo>
                  <a:pt x="1524" y="160020"/>
                </a:lnTo>
                <a:lnTo>
                  <a:pt x="1524" y="161531"/>
                </a:lnTo>
                <a:lnTo>
                  <a:pt x="7620" y="161531"/>
                </a:lnTo>
                <a:lnTo>
                  <a:pt x="9144" y="163055"/>
                </a:lnTo>
                <a:lnTo>
                  <a:pt x="19812" y="163055"/>
                </a:lnTo>
                <a:lnTo>
                  <a:pt x="21336" y="161531"/>
                </a:lnTo>
                <a:lnTo>
                  <a:pt x="27432" y="161531"/>
                </a:lnTo>
                <a:lnTo>
                  <a:pt x="27432" y="160020"/>
                </a:lnTo>
                <a:lnTo>
                  <a:pt x="28956" y="160020"/>
                </a:lnTo>
                <a:lnTo>
                  <a:pt x="28956" y="3035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7" name="object 97"/>
          <p:cNvGrpSpPr/>
          <p:nvPr/>
        </p:nvGrpSpPr>
        <p:grpSpPr>
          <a:xfrm>
            <a:off x="6190487" y="1993391"/>
            <a:ext cx="413384" cy="165100"/>
            <a:chOff x="6190487" y="1993391"/>
            <a:chExt cx="413384" cy="165100"/>
          </a:xfrm>
        </p:grpSpPr>
        <p:pic>
          <p:nvPicPr>
            <p:cNvPr id="98" name="object 98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190487" y="2040635"/>
              <a:ext cx="284987" cy="117348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498335" y="1993391"/>
              <a:ext cx="105156" cy="164591"/>
            </a:xfrm>
            <a:prstGeom prst="rect">
              <a:avLst/>
            </a:prstGeom>
          </p:spPr>
        </p:pic>
      </p:grpSp>
      <p:sp>
        <p:nvSpPr>
          <p:cNvPr id="100" name="object 100"/>
          <p:cNvSpPr/>
          <p:nvPr/>
        </p:nvSpPr>
        <p:spPr>
          <a:xfrm>
            <a:off x="6688834" y="2084831"/>
            <a:ext cx="59690" cy="24765"/>
          </a:xfrm>
          <a:custGeom>
            <a:avLst/>
            <a:gdLst/>
            <a:ahLst/>
            <a:cxnLst/>
            <a:rect l="l" t="t" r="r" b="b"/>
            <a:pathLst>
              <a:path w="59690" h="24764">
                <a:moveTo>
                  <a:pt x="54864" y="24383"/>
                </a:moveTo>
                <a:lnTo>
                  <a:pt x="3048" y="24383"/>
                </a:lnTo>
                <a:lnTo>
                  <a:pt x="1524" y="22859"/>
                </a:lnTo>
                <a:lnTo>
                  <a:pt x="1524" y="21335"/>
                </a:lnTo>
                <a:lnTo>
                  <a:pt x="0" y="19811"/>
                </a:lnTo>
                <a:lnTo>
                  <a:pt x="0" y="4571"/>
                </a:lnTo>
                <a:lnTo>
                  <a:pt x="1524" y="3047"/>
                </a:lnTo>
                <a:lnTo>
                  <a:pt x="1524" y="1524"/>
                </a:lnTo>
                <a:lnTo>
                  <a:pt x="3048" y="0"/>
                </a:lnTo>
                <a:lnTo>
                  <a:pt x="56388" y="0"/>
                </a:lnTo>
                <a:lnTo>
                  <a:pt x="56388" y="1524"/>
                </a:lnTo>
                <a:lnTo>
                  <a:pt x="57912" y="3047"/>
                </a:lnTo>
                <a:lnTo>
                  <a:pt x="57912" y="7619"/>
                </a:lnTo>
                <a:lnTo>
                  <a:pt x="59436" y="9143"/>
                </a:lnTo>
                <a:lnTo>
                  <a:pt x="59436" y="16763"/>
                </a:lnTo>
                <a:lnTo>
                  <a:pt x="57912" y="19811"/>
                </a:lnTo>
                <a:lnTo>
                  <a:pt x="57912" y="21335"/>
                </a:lnTo>
                <a:lnTo>
                  <a:pt x="54864" y="2438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169919" y="2237715"/>
            <a:ext cx="3131819" cy="155448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519427" y="4322064"/>
            <a:ext cx="500136" cy="150876"/>
          </a:xfrm>
          <a:prstGeom prst="rect">
            <a:avLst/>
          </a:prstGeom>
        </p:spPr>
      </p:pic>
      <p:grpSp>
        <p:nvGrpSpPr>
          <p:cNvPr id="103" name="object 103"/>
          <p:cNvGrpSpPr/>
          <p:nvPr/>
        </p:nvGrpSpPr>
        <p:grpSpPr>
          <a:xfrm>
            <a:off x="1496567" y="1872995"/>
            <a:ext cx="984885" cy="425450"/>
            <a:chOff x="1496567" y="1872995"/>
            <a:chExt cx="984885" cy="425450"/>
          </a:xfrm>
        </p:grpSpPr>
        <p:pic>
          <p:nvPicPr>
            <p:cNvPr id="104" name="object 10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1540763" y="2066544"/>
              <a:ext cx="560831" cy="158495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96567" y="1872995"/>
              <a:ext cx="536448" cy="149352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033015" y="1872995"/>
              <a:ext cx="388620" cy="150875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1504187" y="1879092"/>
              <a:ext cx="977265" cy="419100"/>
            </a:xfrm>
            <a:custGeom>
              <a:avLst/>
              <a:gdLst/>
              <a:ahLst/>
              <a:cxnLst/>
              <a:rect l="l" t="t" r="r" b="b"/>
              <a:pathLst>
                <a:path w="977264" h="419100">
                  <a:moveTo>
                    <a:pt x="976884" y="419100"/>
                  </a:moveTo>
                  <a:lnTo>
                    <a:pt x="0" y="419100"/>
                  </a:lnTo>
                  <a:lnTo>
                    <a:pt x="0" y="0"/>
                  </a:lnTo>
                  <a:lnTo>
                    <a:pt x="976884" y="0"/>
                  </a:lnTo>
                  <a:lnTo>
                    <a:pt x="976884" y="419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/>
          <p:nvPr/>
        </p:nvSpPr>
        <p:spPr>
          <a:xfrm>
            <a:off x="1511808" y="4283964"/>
            <a:ext cx="567055" cy="277495"/>
          </a:xfrm>
          <a:custGeom>
            <a:avLst/>
            <a:gdLst/>
            <a:ahLst/>
            <a:cxnLst/>
            <a:rect l="l" t="t" r="r" b="b"/>
            <a:pathLst>
              <a:path w="567055" h="277495">
                <a:moveTo>
                  <a:pt x="566928" y="277368"/>
                </a:moveTo>
                <a:lnTo>
                  <a:pt x="0" y="277368"/>
                </a:lnTo>
                <a:lnTo>
                  <a:pt x="0" y="0"/>
                </a:lnTo>
                <a:lnTo>
                  <a:pt x="566928" y="0"/>
                </a:lnTo>
                <a:lnTo>
                  <a:pt x="566928" y="2773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9" name="object 109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6844283" y="1993391"/>
            <a:ext cx="920495" cy="164592"/>
          </a:xfrm>
          <a:prstGeom prst="rect">
            <a:avLst/>
          </a:prstGeom>
        </p:spPr>
      </p:pic>
      <p:grpSp>
        <p:nvGrpSpPr>
          <p:cNvPr id="110" name="object 110"/>
          <p:cNvGrpSpPr/>
          <p:nvPr/>
        </p:nvGrpSpPr>
        <p:grpSpPr>
          <a:xfrm>
            <a:off x="7836406" y="2002535"/>
            <a:ext cx="462280" cy="155575"/>
            <a:chOff x="7836406" y="2002535"/>
            <a:chExt cx="462280" cy="155575"/>
          </a:xfrm>
        </p:grpSpPr>
        <p:pic>
          <p:nvPicPr>
            <p:cNvPr id="111" name="object 111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836406" y="2002535"/>
              <a:ext cx="341375" cy="155448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197594" y="2002535"/>
              <a:ext cx="100583" cy="152399"/>
            </a:xfrm>
            <a:prstGeom prst="rect">
              <a:avLst/>
            </a:prstGeom>
          </p:spPr>
        </p:pic>
      </p:grpSp>
      <p:grpSp>
        <p:nvGrpSpPr>
          <p:cNvPr id="113" name="object 113"/>
          <p:cNvGrpSpPr/>
          <p:nvPr/>
        </p:nvGrpSpPr>
        <p:grpSpPr>
          <a:xfrm>
            <a:off x="8048245" y="3784091"/>
            <a:ext cx="2364105" cy="462280"/>
            <a:chOff x="8048245" y="3784091"/>
            <a:chExt cx="2364105" cy="462280"/>
          </a:xfrm>
        </p:grpSpPr>
        <p:sp>
          <p:nvSpPr>
            <p:cNvPr id="114" name="object 114"/>
            <p:cNvSpPr/>
            <p:nvPr/>
          </p:nvSpPr>
          <p:spPr>
            <a:xfrm>
              <a:off x="8054340" y="3913631"/>
              <a:ext cx="170815" cy="27940"/>
            </a:xfrm>
            <a:custGeom>
              <a:avLst/>
              <a:gdLst/>
              <a:ahLst/>
              <a:cxnLst/>
              <a:rect l="l" t="t" r="r" b="b"/>
              <a:pathLst>
                <a:path w="170815" h="27939">
                  <a:moveTo>
                    <a:pt x="13716" y="27431"/>
                  </a:moveTo>
                  <a:lnTo>
                    <a:pt x="6096" y="27431"/>
                  </a:lnTo>
                  <a:lnTo>
                    <a:pt x="0" y="21335"/>
                  </a:lnTo>
                  <a:lnTo>
                    <a:pt x="0" y="12192"/>
                  </a:lnTo>
                  <a:lnTo>
                    <a:pt x="1524" y="9143"/>
                  </a:lnTo>
                  <a:lnTo>
                    <a:pt x="4572" y="4572"/>
                  </a:lnTo>
                  <a:lnTo>
                    <a:pt x="6096" y="1523"/>
                  </a:lnTo>
                  <a:lnTo>
                    <a:pt x="10668" y="0"/>
                  </a:lnTo>
                  <a:lnTo>
                    <a:pt x="18288" y="0"/>
                  </a:lnTo>
                  <a:lnTo>
                    <a:pt x="24384" y="6096"/>
                  </a:lnTo>
                  <a:lnTo>
                    <a:pt x="24384" y="15239"/>
                  </a:lnTo>
                  <a:lnTo>
                    <a:pt x="22860" y="19811"/>
                  </a:lnTo>
                  <a:lnTo>
                    <a:pt x="21336" y="22859"/>
                  </a:lnTo>
                  <a:lnTo>
                    <a:pt x="18288" y="25907"/>
                  </a:lnTo>
                  <a:lnTo>
                    <a:pt x="13716" y="27431"/>
                  </a:lnTo>
                  <a:close/>
                </a:path>
                <a:path w="170815" h="27939">
                  <a:moveTo>
                    <a:pt x="86868" y="27431"/>
                  </a:moveTo>
                  <a:lnTo>
                    <a:pt x="79248" y="27431"/>
                  </a:lnTo>
                  <a:lnTo>
                    <a:pt x="73152" y="21335"/>
                  </a:lnTo>
                  <a:lnTo>
                    <a:pt x="73152" y="12192"/>
                  </a:lnTo>
                  <a:lnTo>
                    <a:pt x="74676" y="9143"/>
                  </a:lnTo>
                  <a:lnTo>
                    <a:pt x="77723" y="4572"/>
                  </a:lnTo>
                  <a:lnTo>
                    <a:pt x="79248" y="1523"/>
                  </a:lnTo>
                  <a:lnTo>
                    <a:pt x="83819" y="0"/>
                  </a:lnTo>
                  <a:lnTo>
                    <a:pt x="91440" y="0"/>
                  </a:lnTo>
                  <a:lnTo>
                    <a:pt x="97536" y="6096"/>
                  </a:lnTo>
                  <a:lnTo>
                    <a:pt x="97536" y="15239"/>
                  </a:lnTo>
                  <a:lnTo>
                    <a:pt x="96011" y="19811"/>
                  </a:lnTo>
                  <a:lnTo>
                    <a:pt x="94487" y="22859"/>
                  </a:lnTo>
                  <a:lnTo>
                    <a:pt x="91440" y="25907"/>
                  </a:lnTo>
                  <a:lnTo>
                    <a:pt x="86868" y="27431"/>
                  </a:lnTo>
                  <a:close/>
                </a:path>
                <a:path w="170815" h="27939">
                  <a:moveTo>
                    <a:pt x="160019" y="27431"/>
                  </a:moveTo>
                  <a:lnTo>
                    <a:pt x="152399" y="27431"/>
                  </a:lnTo>
                  <a:lnTo>
                    <a:pt x="146303" y="21335"/>
                  </a:lnTo>
                  <a:lnTo>
                    <a:pt x="146303" y="12192"/>
                  </a:lnTo>
                  <a:lnTo>
                    <a:pt x="147827" y="9143"/>
                  </a:lnTo>
                  <a:lnTo>
                    <a:pt x="150876" y="4572"/>
                  </a:lnTo>
                  <a:lnTo>
                    <a:pt x="152399" y="1523"/>
                  </a:lnTo>
                  <a:lnTo>
                    <a:pt x="156972" y="0"/>
                  </a:lnTo>
                  <a:lnTo>
                    <a:pt x="164591" y="0"/>
                  </a:lnTo>
                  <a:lnTo>
                    <a:pt x="170688" y="6096"/>
                  </a:lnTo>
                  <a:lnTo>
                    <a:pt x="170688" y="15239"/>
                  </a:lnTo>
                  <a:lnTo>
                    <a:pt x="169164" y="19811"/>
                  </a:lnTo>
                  <a:lnTo>
                    <a:pt x="167640" y="22859"/>
                  </a:lnTo>
                  <a:lnTo>
                    <a:pt x="164591" y="25907"/>
                  </a:lnTo>
                  <a:lnTo>
                    <a:pt x="160019" y="274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5" name="object 11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8048245" y="3784091"/>
              <a:ext cx="2363722" cy="461771"/>
            </a:xfrm>
            <a:prstGeom prst="rect">
              <a:avLst/>
            </a:prstGeom>
          </p:spPr>
        </p:pic>
      </p:grpSp>
      <p:pic>
        <p:nvPicPr>
          <p:cNvPr id="116" name="object 11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8042147" y="4311394"/>
            <a:ext cx="1068323" cy="202691"/>
          </a:xfrm>
          <a:prstGeom prst="rect">
            <a:avLst/>
          </a:prstGeom>
        </p:spPr>
      </p:pic>
      <p:pic>
        <p:nvPicPr>
          <p:cNvPr id="117" name="object 117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9177528" y="4361686"/>
            <a:ext cx="284988" cy="114299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9520427" y="4361687"/>
            <a:ext cx="309371" cy="114299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9895332" y="4361687"/>
            <a:ext cx="211834" cy="114299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8042148" y="4581143"/>
            <a:ext cx="2211322" cy="161544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8043671" y="4849367"/>
            <a:ext cx="1749550" cy="20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9765" y="1093914"/>
            <a:ext cx="632457" cy="40233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4336" y="1097471"/>
            <a:ext cx="405270" cy="3073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3165" y="1168590"/>
            <a:ext cx="574546" cy="32766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32201" y="1086295"/>
            <a:ext cx="1656587" cy="4160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39665" y="1061911"/>
            <a:ext cx="2057395" cy="4343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62597" y="1066482"/>
            <a:ext cx="275844" cy="33832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67979" y="1058861"/>
            <a:ext cx="772667" cy="42062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27817" y="6231318"/>
            <a:ext cx="175258" cy="8839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829022" y="2476183"/>
            <a:ext cx="2312035" cy="175260"/>
          </a:xfrm>
          <a:custGeom>
            <a:avLst/>
            <a:gdLst/>
            <a:ahLst/>
            <a:cxnLst/>
            <a:rect l="l" t="t" r="r" b="b"/>
            <a:pathLst>
              <a:path w="2312035" h="175260">
                <a:moveTo>
                  <a:pt x="2311907" y="0"/>
                </a:moveTo>
                <a:lnTo>
                  <a:pt x="0" y="0"/>
                </a:lnTo>
                <a:lnTo>
                  <a:pt x="0" y="175260"/>
                </a:lnTo>
                <a:lnTo>
                  <a:pt x="2311907" y="175260"/>
                </a:lnTo>
                <a:lnTo>
                  <a:pt x="2311907" y="0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29022" y="2739835"/>
            <a:ext cx="1769745" cy="180340"/>
          </a:xfrm>
          <a:custGeom>
            <a:avLst/>
            <a:gdLst/>
            <a:ahLst/>
            <a:cxnLst/>
            <a:rect l="l" t="t" r="r" b="b"/>
            <a:pathLst>
              <a:path w="1769745" h="180339">
                <a:moveTo>
                  <a:pt x="1769363" y="0"/>
                </a:moveTo>
                <a:lnTo>
                  <a:pt x="0" y="0"/>
                </a:lnTo>
                <a:lnTo>
                  <a:pt x="0" y="179831"/>
                </a:lnTo>
                <a:lnTo>
                  <a:pt x="1769363" y="179831"/>
                </a:lnTo>
                <a:lnTo>
                  <a:pt x="1769363" y="0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29022" y="3008059"/>
            <a:ext cx="1051560" cy="175260"/>
          </a:xfrm>
          <a:custGeom>
            <a:avLst/>
            <a:gdLst/>
            <a:ahLst/>
            <a:cxnLst/>
            <a:rect l="l" t="t" r="r" b="b"/>
            <a:pathLst>
              <a:path w="1051560" h="175260">
                <a:moveTo>
                  <a:pt x="1051559" y="0"/>
                </a:moveTo>
                <a:lnTo>
                  <a:pt x="0" y="0"/>
                </a:lnTo>
                <a:lnTo>
                  <a:pt x="0" y="175260"/>
                </a:lnTo>
                <a:lnTo>
                  <a:pt x="1051559" y="175260"/>
                </a:lnTo>
                <a:lnTo>
                  <a:pt x="1051559" y="0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9022" y="3270187"/>
            <a:ext cx="848994" cy="175260"/>
          </a:xfrm>
          <a:custGeom>
            <a:avLst/>
            <a:gdLst/>
            <a:ahLst/>
            <a:cxnLst/>
            <a:rect l="l" t="t" r="r" b="b"/>
            <a:pathLst>
              <a:path w="848995" h="175260">
                <a:moveTo>
                  <a:pt x="848867" y="0"/>
                </a:moveTo>
                <a:lnTo>
                  <a:pt x="0" y="0"/>
                </a:lnTo>
                <a:lnTo>
                  <a:pt x="0" y="175260"/>
                </a:lnTo>
                <a:lnTo>
                  <a:pt x="848867" y="175260"/>
                </a:lnTo>
                <a:lnTo>
                  <a:pt x="848867" y="0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29022" y="3538411"/>
            <a:ext cx="718185" cy="175260"/>
          </a:xfrm>
          <a:custGeom>
            <a:avLst/>
            <a:gdLst/>
            <a:ahLst/>
            <a:cxnLst/>
            <a:rect l="l" t="t" r="r" b="b"/>
            <a:pathLst>
              <a:path w="718185" h="175260">
                <a:moveTo>
                  <a:pt x="717803" y="0"/>
                </a:moveTo>
                <a:lnTo>
                  <a:pt x="0" y="0"/>
                </a:lnTo>
                <a:lnTo>
                  <a:pt x="0" y="175260"/>
                </a:lnTo>
                <a:lnTo>
                  <a:pt x="717803" y="175260"/>
                </a:lnTo>
                <a:lnTo>
                  <a:pt x="717803" y="0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9022" y="3802063"/>
            <a:ext cx="695325" cy="175260"/>
          </a:xfrm>
          <a:custGeom>
            <a:avLst/>
            <a:gdLst/>
            <a:ahLst/>
            <a:cxnLst/>
            <a:rect l="l" t="t" r="r" b="b"/>
            <a:pathLst>
              <a:path w="695325" h="175260">
                <a:moveTo>
                  <a:pt x="694943" y="0"/>
                </a:moveTo>
                <a:lnTo>
                  <a:pt x="0" y="0"/>
                </a:lnTo>
                <a:lnTo>
                  <a:pt x="0" y="175260"/>
                </a:lnTo>
                <a:lnTo>
                  <a:pt x="694943" y="175260"/>
                </a:lnTo>
                <a:lnTo>
                  <a:pt x="694943" y="0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9022" y="4064191"/>
            <a:ext cx="361315" cy="181610"/>
          </a:xfrm>
          <a:custGeom>
            <a:avLst/>
            <a:gdLst/>
            <a:ahLst/>
            <a:cxnLst/>
            <a:rect l="l" t="t" r="r" b="b"/>
            <a:pathLst>
              <a:path w="361314" h="181610">
                <a:moveTo>
                  <a:pt x="361187" y="0"/>
                </a:moveTo>
                <a:lnTo>
                  <a:pt x="0" y="0"/>
                </a:lnTo>
                <a:lnTo>
                  <a:pt x="0" y="181355"/>
                </a:lnTo>
                <a:lnTo>
                  <a:pt x="361187" y="181355"/>
                </a:lnTo>
                <a:lnTo>
                  <a:pt x="361187" y="0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29022" y="4333939"/>
            <a:ext cx="334010" cy="175260"/>
          </a:xfrm>
          <a:custGeom>
            <a:avLst/>
            <a:gdLst/>
            <a:ahLst/>
            <a:cxnLst/>
            <a:rect l="l" t="t" r="r" b="b"/>
            <a:pathLst>
              <a:path w="334010" h="175260">
                <a:moveTo>
                  <a:pt x="333756" y="0"/>
                </a:moveTo>
                <a:lnTo>
                  <a:pt x="0" y="0"/>
                </a:lnTo>
                <a:lnTo>
                  <a:pt x="0" y="175260"/>
                </a:lnTo>
                <a:lnTo>
                  <a:pt x="333756" y="175260"/>
                </a:lnTo>
                <a:lnTo>
                  <a:pt x="333756" y="0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9022" y="4596067"/>
            <a:ext cx="207645" cy="175260"/>
          </a:xfrm>
          <a:custGeom>
            <a:avLst/>
            <a:gdLst/>
            <a:ahLst/>
            <a:cxnLst/>
            <a:rect l="l" t="t" r="r" b="b"/>
            <a:pathLst>
              <a:path w="207644" h="175260">
                <a:moveTo>
                  <a:pt x="207263" y="0"/>
                </a:moveTo>
                <a:lnTo>
                  <a:pt x="0" y="0"/>
                </a:lnTo>
                <a:lnTo>
                  <a:pt x="0" y="175260"/>
                </a:lnTo>
                <a:lnTo>
                  <a:pt x="207263" y="175260"/>
                </a:lnTo>
                <a:lnTo>
                  <a:pt x="207263" y="0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829022" y="2430463"/>
            <a:ext cx="207645" cy="2650490"/>
            <a:chOff x="2829022" y="2430463"/>
            <a:chExt cx="207645" cy="2650490"/>
          </a:xfrm>
        </p:grpSpPr>
        <p:sp>
          <p:nvSpPr>
            <p:cNvPr id="20" name="object 20"/>
            <p:cNvSpPr/>
            <p:nvPr/>
          </p:nvSpPr>
          <p:spPr>
            <a:xfrm>
              <a:off x="2829022" y="4864291"/>
              <a:ext cx="207645" cy="175260"/>
            </a:xfrm>
            <a:custGeom>
              <a:avLst/>
              <a:gdLst/>
              <a:ahLst/>
              <a:cxnLst/>
              <a:rect l="l" t="t" r="r" b="b"/>
              <a:pathLst>
                <a:path w="207644" h="175260">
                  <a:moveTo>
                    <a:pt x="207263" y="0"/>
                  </a:moveTo>
                  <a:lnTo>
                    <a:pt x="0" y="0"/>
                  </a:lnTo>
                  <a:lnTo>
                    <a:pt x="0" y="175260"/>
                  </a:lnTo>
                  <a:lnTo>
                    <a:pt x="207263" y="17526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29025" y="2430463"/>
              <a:ext cx="6350" cy="2650490"/>
            </a:xfrm>
            <a:custGeom>
              <a:avLst/>
              <a:gdLst/>
              <a:ahLst/>
              <a:cxnLst/>
              <a:rect l="l" t="t" r="r" b="b"/>
              <a:pathLst>
                <a:path w="6350" h="2650490">
                  <a:moveTo>
                    <a:pt x="6095" y="0"/>
                  </a:moveTo>
                  <a:lnTo>
                    <a:pt x="0" y="0"/>
                  </a:lnTo>
                  <a:lnTo>
                    <a:pt x="0" y="2650236"/>
                  </a:lnTo>
                  <a:lnTo>
                    <a:pt x="6095" y="2650236"/>
                  </a:lnTo>
                  <a:lnTo>
                    <a:pt x="609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191225" y="2529523"/>
            <a:ext cx="111249" cy="7467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53250" y="2797746"/>
            <a:ext cx="109730" cy="74676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30875" y="3061398"/>
            <a:ext cx="112775" cy="7315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28185" y="3325051"/>
            <a:ext cx="109725" cy="7467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00169" y="3593274"/>
            <a:ext cx="111250" cy="7467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75784" y="3855401"/>
            <a:ext cx="108202" cy="7467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43553" y="4126676"/>
            <a:ext cx="108201" cy="7315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219168" y="4388801"/>
            <a:ext cx="105154" cy="74675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3085053" y="4650930"/>
            <a:ext cx="52069" cy="74930"/>
          </a:xfrm>
          <a:custGeom>
            <a:avLst/>
            <a:gdLst/>
            <a:ahLst/>
            <a:cxnLst/>
            <a:rect l="l" t="t" r="r" b="b"/>
            <a:pathLst>
              <a:path w="52069" h="74929">
                <a:moveTo>
                  <a:pt x="36576" y="0"/>
                </a:moveTo>
                <a:lnTo>
                  <a:pt x="18288" y="0"/>
                </a:lnTo>
                <a:lnTo>
                  <a:pt x="15240" y="1523"/>
                </a:lnTo>
                <a:lnTo>
                  <a:pt x="12192" y="1523"/>
                </a:lnTo>
                <a:lnTo>
                  <a:pt x="10668" y="3047"/>
                </a:lnTo>
                <a:lnTo>
                  <a:pt x="7620" y="4572"/>
                </a:lnTo>
                <a:lnTo>
                  <a:pt x="6096" y="6095"/>
                </a:lnTo>
                <a:lnTo>
                  <a:pt x="4572" y="9144"/>
                </a:lnTo>
                <a:lnTo>
                  <a:pt x="3048" y="10667"/>
                </a:lnTo>
                <a:lnTo>
                  <a:pt x="1524" y="13716"/>
                </a:lnTo>
                <a:lnTo>
                  <a:pt x="1524" y="22860"/>
                </a:lnTo>
                <a:lnTo>
                  <a:pt x="3048" y="24384"/>
                </a:lnTo>
                <a:lnTo>
                  <a:pt x="3048" y="25907"/>
                </a:lnTo>
                <a:lnTo>
                  <a:pt x="4572" y="27432"/>
                </a:lnTo>
                <a:lnTo>
                  <a:pt x="4572" y="28956"/>
                </a:lnTo>
                <a:lnTo>
                  <a:pt x="12192" y="36575"/>
                </a:lnTo>
                <a:lnTo>
                  <a:pt x="13716" y="36575"/>
                </a:lnTo>
                <a:lnTo>
                  <a:pt x="12192" y="38100"/>
                </a:lnTo>
                <a:lnTo>
                  <a:pt x="9144" y="39623"/>
                </a:lnTo>
                <a:lnTo>
                  <a:pt x="1524" y="47244"/>
                </a:lnTo>
                <a:lnTo>
                  <a:pt x="1524" y="48767"/>
                </a:lnTo>
                <a:lnTo>
                  <a:pt x="0" y="50291"/>
                </a:lnTo>
                <a:lnTo>
                  <a:pt x="0" y="62483"/>
                </a:lnTo>
                <a:lnTo>
                  <a:pt x="1524" y="64007"/>
                </a:lnTo>
                <a:lnTo>
                  <a:pt x="3048" y="67055"/>
                </a:lnTo>
                <a:lnTo>
                  <a:pt x="7620" y="71627"/>
                </a:lnTo>
                <a:lnTo>
                  <a:pt x="13716" y="74675"/>
                </a:lnTo>
                <a:lnTo>
                  <a:pt x="33528" y="74675"/>
                </a:lnTo>
                <a:lnTo>
                  <a:pt x="36576" y="73151"/>
                </a:lnTo>
                <a:lnTo>
                  <a:pt x="39624" y="73151"/>
                </a:lnTo>
                <a:lnTo>
                  <a:pt x="42672" y="71627"/>
                </a:lnTo>
                <a:lnTo>
                  <a:pt x="44196" y="70103"/>
                </a:lnTo>
                <a:lnTo>
                  <a:pt x="47244" y="68579"/>
                </a:lnTo>
                <a:lnTo>
                  <a:pt x="49530" y="64007"/>
                </a:lnTo>
                <a:lnTo>
                  <a:pt x="19812" y="64007"/>
                </a:lnTo>
                <a:lnTo>
                  <a:pt x="16764" y="62483"/>
                </a:lnTo>
                <a:lnTo>
                  <a:pt x="15240" y="60959"/>
                </a:lnTo>
                <a:lnTo>
                  <a:pt x="13716" y="57911"/>
                </a:lnTo>
                <a:lnTo>
                  <a:pt x="13716" y="53339"/>
                </a:lnTo>
                <a:lnTo>
                  <a:pt x="15240" y="53339"/>
                </a:lnTo>
                <a:lnTo>
                  <a:pt x="15240" y="50291"/>
                </a:lnTo>
                <a:lnTo>
                  <a:pt x="18288" y="47244"/>
                </a:lnTo>
                <a:lnTo>
                  <a:pt x="18288" y="45719"/>
                </a:lnTo>
                <a:lnTo>
                  <a:pt x="19812" y="45719"/>
                </a:lnTo>
                <a:lnTo>
                  <a:pt x="22860" y="42672"/>
                </a:lnTo>
                <a:lnTo>
                  <a:pt x="45720" y="42672"/>
                </a:lnTo>
                <a:lnTo>
                  <a:pt x="39624" y="36575"/>
                </a:lnTo>
                <a:lnTo>
                  <a:pt x="36576" y="35051"/>
                </a:lnTo>
                <a:lnTo>
                  <a:pt x="38100" y="33528"/>
                </a:lnTo>
                <a:lnTo>
                  <a:pt x="41148" y="33528"/>
                </a:lnTo>
                <a:lnTo>
                  <a:pt x="44196" y="30479"/>
                </a:lnTo>
                <a:lnTo>
                  <a:pt x="25908" y="30479"/>
                </a:lnTo>
                <a:lnTo>
                  <a:pt x="24384" y="28956"/>
                </a:lnTo>
                <a:lnTo>
                  <a:pt x="22860" y="28956"/>
                </a:lnTo>
                <a:lnTo>
                  <a:pt x="16764" y="22860"/>
                </a:lnTo>
                <a:lnTo>
                  <a:pt x="16764" y="13716"/>
                </a:lnTo>
                <a:lnTo>
                  <a:pt x="19812" y="10667"/>
                </a:lnTo>
                <a:lnTo>
                  <a:pt x="47244" y="10667"/>
                </a:lnTo>
                <a:lnTo>
                  <a:pt x="47244" y="7619"/>
                </a:lnTo>
                <a:lnTo>
                  <a:pt x="42672" y="3047"/>
                </a:lnTo>
                <a:lnTo>
                  <a:pt x="36576" y="0"/>
                </a:lnTo>
                <a:close/>
              </a:path>
              <a:path w="52069" h="74929">
                <a:moveTo>
                  <a:pt x="45720" y="42672"/>
                </a:moveTo>
                <a:lnTo>
                  <a:pt x="27432" y="42672"/>
                </a:lnTo>
                <a:lnTo>
                  <a:pt x="30480" y="45719"/>
                </a:lnTo>
                <a:lnTo>
                  <a:pt x="32004" y="45719"/>
                </a:lnTo>
                <a:lnTo>
                  <a:pt x="33528" y="47244"/>
                </a:lnTo>
                <a:lnTo>
                  <a:pt x="33528" y="48767"/>
                </a:lnTo>
                <a:lnTo>
                  <a:pt x="35052" y="48767"/>
                </a:lnTo>
                <a:lnTo>
                  <a:pt x="35052" y="50291"/>
                </a:lnTo>
                <a:lnTo>
                  <a:pt x="36576" y="51815"/>
                </a:lnTo>
                <a:lnTo>
                  <a:pt x="36576" y="57911"/>
                </a:lnTo>
                <a:lnTo>
                  <a:pt x="35052" y="60959"/>
                </a:lnTo>
                <a:lnTo>
                  <a:pt x="32004" y="64007"/>
                </a:lnTo>
                <a:lnTo>
                  <a:pt x="49530" y="64007"/>
                </a:lnTo>
                <a:lnTo>
                  <a:pt x="50292" y="62483"/>
                </a:lnTo>
                <a:lnTo>
                  <a:pt x="50292" y="60959"/>
                </a:lnTo>
                <a:lnTo>
                  <a:pt x="51815" y="57911"/>
                </a:lnTo>
                <a:lnTo>
                  <a:pt x="51815" y="50291"/>
                </a:lnTo>
                <a:lnTo>
                  <a:pt x="50292" y="48767"/>
                </a:lnTo>
                <a:lnTo>
                  <a:pt x="50292" y="47244"/>
                </a:lnTo>
                <a:lnTo>
                  <a:pt x="45720" y="42672"/>
                </a:lnTo>
                <a:close/>
              </a:path>
              <a:path w="52069" h="74929">
                <a:moveTo>
                  <a:pt x="47244" y="10667"/>
                </a:moveTo>
                <a:lnTo>
                  <a:pt x="30480" y="10667"/>
                </a:lnTo>
                <a:lnTo>
                  <a:pt x="35052" y="15240"/>
                </a:lnTo>
                <a:lnTo>
                  <a:pt x="35052" y="21335"/>
                </a:lnTo>
                <a:lnTo>
                  <a:pt x="33528" y="22860"/>
                </a:lnTo>
                <a:lnTo>
                  <a:pt x="33528" y="24384"/>
                </a:lnTo>
                <a:lnTo>
                  <a:pt x="32004" y="27432"/>
                </a:lnTo>
                <a:lnTo>
                  <a:pt x="25908" y="30479"/>
                </a:lnTo>
                <a:lnTo>
                  <a:pt x="44196" y="30479"/>
                </a:lnTo>
                <a:lnTo>
                  <a:pt x="44196" y="28956"/>
                </a:lnTo>
                <a:lnTo>
                  <a:pt x="47244" y="25907"/>
                </a:lnTo>
                <a:lnTo>
                  <a:pt x="47244" y="24384"/>
                </a:lnTo>
                <a:lnTo>
                  <a:pt x="48768" y="22860"/>
                </a:lnTo>
                <a:lnTo>
                  <a:pt x="48768" y="12191"/>
                </a:lnTo>
                <a:lnTo>
                  <a:pt x="47244" y="10667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85053" y="4920679"/>
            <a:ext cx="52069" cy="74930"/>
          </a:xfrm>
          <a:custGeom>
            <a:avLst/>
            <a:gdLst/>
            <a:ahLst/>
            <a:cxnLst/>
            <a:rect l="l" t="t" r="r" b="b"/>
            <a:pathLst>
              <a:path w="52069" h="74929">
                <a:moveTo>
                  <a:pt x="36576" y="73151"/>
                </a:moveTo>
                <a:lnTo>
                  <a:pt x="13716" y="73151"/>
                </a:lnTo>
                <a:lnTo>
                  <a:pt x="16764" y="74675"/>
                </a:lnTo>
                <a:lnTo>
                  <a:pt x="33528" y="74675"/>
                </a:lnTo>
                <a:lnTo>
                  <a:pt x="36576" y="73151"/>
                </a:lnTo>
                <a:close/>
              </a:path>
              <a:path w="52069" h="74929">
                <a:moveTo>
                  <a:pt x="47244" y="10667"/>
                </a:moveTo>
                <a:lnTo>
                  <a:pt x="28956" y="10667"/>
                </a:lnTo>
                <a:lnTo>
                  <a:pt x="30480" y="12191"/>
                </a:lnTo>
                <a:lnTo>
                  <a:pt x="32004" y="12191"/>
                </a:lnTo>
                <a:lnTo>
                  <a:pt x="32004" y="13716"/>
                </a:lnTo>
                <a:lnTo>
                  <a:pt x="33528" y="13716"/>
                </a:lnTo>
                <a:lnTo>
                  <a:pt x="33528" y="15240"/>
                </a:lnTo>
                <a:lnTo>
                  <a:pt x="35052" y="15240"/>
                </a:lnTo>
                <a:lnTo>
                  <a:pt x="35052" y="21335"/>
                </a:lnTo>
                <a:lnTo>
                  <a:pt x="33528" y="22860"/>
                </a:lnTo>
                <a:lnTo>
                  <a:pt x="33528" y="25907"/>
                </a:lnTo>
                <a:lnTo>
                  <a:pt x="32004" y="27432"/>
                </a:lnTo>
                <a:lnTo>
                  <a:pt x="25908" y="30479"/>
                </a:lnTo>
                <a:lnTo>
                  <a:pt x="6096" y="30479"/>
                </a:lnTo>
                <a:lnTo>
                  <a:pt x="12192" y="36575"/>
                </a:lnTo>
                <a:lnTo>
                  <a:pt x="13716" y="36575"/>
                </a:lnTo>
                <a:lnTo>
                  <a:pt x="12192" y="38100"/>
                </a:lnTo>
                <a:lnTo>
                  <a:pt x="9144" y="39623"/>
                </a:lnTo>
                <a:lnTo>
                  <a:pt x="1524" y="47244"/>
                </a:lnTo>
                <a:lnTo>
                  <a:pt x="1524" y="48767"/>
                </a:lnTo>
                <a:lnTo>
                  <a:pt x="0" y="50291"/>
                </a:lnTo>
                <a:lnTo>
                  <a:pt x="0" y="62483"/>
                </a:lnTo>
                <a:lnTo>
                  <a:pt x="1524" y="64007"/>
                </a:lnTo>
                <a:lnTo>
                  <a:pt x="3048" y="67055"/>
                </a:lnTo>
                <a:lnTo>
                  <a:pt x="7620" y="71627"/>
                </a:lnTo>
                <a:lnTo>
                  <a:pt x="10668" y="73151"/>
                </a:lnTo>
                <a:lnTo>
                  <a:pt x="39624" y="73151"/>
                </a:lnTo>
                <a:lnTo>
                  <a:pt x="42672" y="71627"/>
                </a:lnTo>
                <a:lnTo>
                  <a:pt x="48768" y="65531"/>
                </a:lnTo>
                <a:lnTo>
                  <a:pt x="49530" y="64007"/>
                </a:lnTo>
                <a:lnTo>
                  <a:pt x="19812" y="64007"/>
                </a:lnTo>
                <a:lnTo>
                  <a:pt x="16764" y="62483"/>
                </a:lnTo>
                <a:lnTo>
                  <a:pt x="15240" y="60959"/>
                </a:lnTo>
                <a:lnTo>
                  <a:pt x="13716" y="57911"/>
                </a:lnTo>
                <a:lnTo>
                  <a:pt x="13716" y="53339"/>
                </a:lnTo>
                <a:lnTo>
                  <a:pt x="15240" y="53339"/>
                </a:lnTo>
                <a:lnTo>
                  <a:pt x="15240" y="50291"/>
                </a:lnTo>
                <a:lnTo>
                  <a:pt x="18288" y="47244"/>
                </a:lnTo>
                <a:lnTo>
                  <a:pt x="18288" y="45719"/>
                </a:lnTo>
                <a:lnTo>
                  <a:pt x="19812" y="45719"/>
                </a:lnTo>
                <a:lnTo>
                  <a:pt x="22860" y="42672"/>
                </a:lnTo>
                <a:lnTo>
                  <a:pt x="45720" y="42672"/>
                </a:lnTo>
                <a:lnTo>
                  <a:pt x="39624" y="36575"/>
                </a:lnTo>
                <a:lnTo>
                  <a:pt x="36576" y="35051"/>
                </a:lnTo>
                <a:lnTo>
                  <a:pt x="38100" y="35051"/>
                </a:lnTo>
                <a:lnTo>
                  <a:pt x="41148" y="33528"/>
                </a:lnTo>
                <a:lnTo>
                  <a:pt x="44196" y="30479"/>
                </a:lnTo>
                <a:lnTo>
                  <a:pt x="44196" y="28956"/>
                </a:lnTo>
                <a:lnTo>
                  <a:pt x="47244" y="25907"/>
                </a:lnTo>
                <a:lnTo>
                  <a:pt x="47244" y="24384"/>
                </a:lnTo>
                <a:lnTo>
                  <a:pt x="48768" y="22860"/>
                </a:lnTo>
                <a:lnTo>
                  <a:pt x="48768" y="12191"/>
                </a:lnTo>
                <a:lnTo>
                  <a:pt x="47244" y="10667"/>
                </a:lnTo>
                <a:close/>
              </a:path>
              <a:path w="52069" h="74929">
                <a:moveTo>
                  <a:pt x="45720" y="42672"/>
                </a:moveTo>
                <a:lnTo>
                  <a:pt x="24384" y="42672"/>
                </a:lnTo>
                <a:lnTo>
                  <a:pt x="27432" y="44195"/>
                </a:lnTo>
                <a:lnTo>
                  <a:pt x="28956" y="44195"/>
                </a:lnTo>
                <a:lnTo>
                  <a:pt x="30480" y="45719"/>
                </a:lnTo>
                <a:lnTo>
                  <a:pt x="32004" y="45719"/>
                </a:lnTo>
                <a:lnTo>
                  <a:pt x="33528" y="47244"/>
                </a:lnTo>
                <a:lnTo>
                  <a:pt x="33528" y="48767"/>
                </a:lnTo>
                <a:lnTo>
                  <a:pt x="35052" y="48767"/>
                </a:lnTo>
                <a:lnTo>
                  <a:pt x="35052" y="50291"/>
                </a:lnTo>
                <a:lnTo>
                  <a:pt x="36576" y="51815"/>
                </a:lnTo>
                <a:lnTo>
                  <a:pt x="36576" y="57911"/>
                </a:lnTo>
                <a:lnTo>
                  <a:pt x="33528" y="60959"/>
                </a:lnTo>
                <a:lnTo>
                  <a:pt x="32004" y="64007"/>
                </a:lnTo>
                <a:lnTo>
                  <a:pt x="49530" y="64007"/>
                </a:lnTo>
                <a:lnTo>
                  <a:pt x="50292" y="62483"/>
                </a:lnTo>
                <a:lnTo>
                  <a:pt x="50292" y="60959"/>
                </a:lnTo>
                <a:lnTo>
                  <a:pt x="51815" y="57911"/>
                </a:lnTo>
                <a:lnTo>
                  <a:pt x="51815" y="50291"/>
                </a:lnTo>
                <a:lnTo>
                  <a:pt x="50292" y="48767"/>
                </a:lnTo>
                <a:lnTo>
                  <a:pt x="50292" y="47244"/>
                </a:lnTo>
                <a:lnTo>
                  <a:pt x="45720" y="42672"/>
                </a:lnTo>
                <a:close/>
              </a:path>
              <a:path w="52069" h="74929">
                <a:moveTo>
                  <a:pt x="33528" y="0"/>
                </a:moveTo>
                <a:lnTo>
                  <a:pt x="18288" y="0"/>
                </a:lnTo>
                <a:lnTo>
                  <a:pt x="12192" y="3047"/>
                </a:lnTo>
                <a:lnTo>
                  <a:pt x="10668" y="3047"/>
                </a:lnTo>
                <a:lnTo>
                  <a:pt x="4572" y="9144"/>
                </a:lnTo>
                <a:lnTo>
                  <a:pt x="3048" y="12191"/>
                </a:lnTo>
                <a:lnTo>
                  <a:pt x="1524" y="13716"/>
                </a:lnTo>
                <a:lnTo>
                  <a:pt x="1524" y="22860"/>
                </a:lnTo>
                <a:lnTo>
                  <a:pt x="3048" y="24384"/>
                </a:lnTo>
                <a:lnTo>
                  <a:pt x="3048" y="27432"/>
                </a:lnTo>
                <a:lnTo>
                  <a:pt x="4572" y="28956"/>
                </a:lnTo>
                <a:lnTo>
                  <a:pt x="4572" y="30479"/>
                </a:lnTo>
                <a:lnTo>
                  <a:pt x="25908" y="30479"/>
                </a:lnTo>
                <a:lnTo>
                  <a:pt x="24384" y="28956"/>
                </a:lnTo>
                <a:lnTo>
                  <a:pt x="22860" y="28956"/>
                </a:lnTo>
                <a:lnTo>
                  <a:pt x="21336" y="27432"/>
                </a:lnTo>
                <a:lnTo>
                  <a:pt x="19812" y="27432"/>
                </a:lnTo>
                <a:lnTo>
                  <a:pt x="19812" y="25907"/>
                </a:lnTo>
                <a:lnTo>
                  <a:pt x="16764" y="22860"/>
                </a:lnTo>
                <a:lnTo>
                  <a:pt x="16764" y="13716"/>
                </a:lnTo>
                <a:lnTo>
                  <a:pt x="18288" y="12191"/>
                </a:lnTo>
                <a:lnTo>
                  <a:pt x="19812" y="12191"/>
                </a:lnTo>
                <a:lnTo>
                  <a:pt x="22860" y="10667"/>
                </a:lnTo>
                <a:lnTo>
                  <a:pt x="47244" y="10667"/>
                </a:lnTo>
                <a:lnTo>
                  <a:pt x="47244" y="9144"/>
                </a:lnTo>
                <a:lnTo>
                  <a:pt x="45720" y="6095"/>
                </a:lnTo>
                <a:lnTo>
                  <a:pt x="42672" y="3047"/>
                </a:lnTo>
                <a:lnTo>
                  <a:pt x="39624" y="1523"/>
                </a:lnTo>
                <a:lnTo>
                  <a:pt x="36576" y="1523"/>
                </a:lnTo>
                <a:lnTo>
                  <a:pt x="33528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328138" y="2518854"/>
            <a:ext cx="2330450" cy="99060"/>
            <a:chOff x="328138" y="2518854"/>
            <a:chExt cx="2330450" cy="99060"/>
          </a:xfrm>
        </p:grpSpPr>
        <p:pic>
          <p:nvPicPr>
            <p:cNvPr id="33" name="object 3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8138" y="2518854"/>
              <a:ext cx="1851662" cy="9906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191992" y="2520378"/>
              <a:ext cx="466343" cy="97537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82873" y="2782506"/>
            <a:ext cx="1790702" cy="99059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08779" y="3049206"/>
            <a:ext cx="1746507" cy="100584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72693" y="3315906"/>
            <a:ext cx="2476499" cy="9753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313909" y="3585654"/>
            <a:ext cx="387098" cy="7620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097761" y="3844735"/>
            <a:ext cx="1668779" cy="100583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003270" y="4109911"/>
            <a:ext cx="1761746" cy="9905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13125" y="4379659"/>
            <a:ext cx="2124455" cy="97535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23310" y="4640264"/>
            <a:ext cx="1351790" cy="9905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739365" y="4910008"/>
            <a:ext cx="950974" cy="99063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1262348" y="1735517"/>
            <a:ext cx="2799715" cy="288290"/>
            <a:chOff x="1262348" y="1735517"/>
            <a:chExt cx="2799715" cy="288290"/>
          </a:xfrm>
        </p:grpSpPr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62348" y="1735517"/>
              <a:ext cx="2729488" cy="28803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025363" y="1791906"/>
              <a:ext cx="36830" cy="15240"/>
            </a:xfrm>
            <a:custGeom>
              <a:avLst/>
              <a:gdLst/>
              <a:ahLst/>
              <a:cxnLst/>
              <a:rect l="l" t="t" r="r" b="b"/>
              <a:pathLst>
                <a:path w="36829" h="15239">
                  <a:moveTo>
                    <a:pt x="35052" y="0"/>
                  </a:moveTo>
                  <a:lnTo>
                    <a:pt x="1524" y="0"/>
                  </a:lnTo>
                  <a:lnTo>
                    <a:pt x="1524" y="1524"/>
                  </a:lnTo>
                  <a:lnTo>
                    <a:pt x="0" y="3048"/>
                  </a:lnTo>
                  <a:lnTo>
                    <a:pt x="0" y="12192"/>
                  </a:lnTo>
                  <a:lnTo>
                    <a:pt x="3048" y="15240"/>
                  </a:lnTo>
                  <a:lnTo>
                    <a:pt x="35052" y="15240"/>
                  </a:lnTo>
                  <a:lnTo>
                    <a:pt x="36575" y="13715"/>
                  </a:lnTo>
                  <a:lnTo>
                    <a:pt x="36575" y="1524"/>
                  </a:lnTo>
                  <a:lnTo>
                    <a:pt x="3505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7" name="object 4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130519" y="1740091"/>
            <a:ext cx="920497" cy="102107"/>
          </a:xfrm>
          <a:prstGeom prst="rect">
            <a:avLst/>
          </a:prstGeom>
        </p:spPr>
      </p:pic>
      <p:sp>
        <p:nvSpPr>
          <p:cNvPr id="48" name="object 48"/>
          <p:cNvSpPr/>
          <p:nvPr/>
        </p:nvSpPr>
        <p:spPr>
          <a:xfrm>
            <a:off x="7690585" y="3983420"/>
            <a:ext cx="2197735" cy="170815"/>
          </a:xfrm>
          <a:custGeom>
            <a:avLst/>
            <a:gdLst/>
            <a:ahLst/>
            <a:cxnLst/>
            <a:rect l="l" t="t" r="r" b="b"/>
            <a:pathLst>
              <a:path w="2197734" h="170814">
                <a:moveTo>
                  <a:pt x="2197607" y="0"/>
                </a:moveTo>
                <a:lnTo>
                  <a:pt x="0" y="0"/>
                </a:lnTo>
                <a:lnTo>
                  <a:pt x="0" y="170688"/>
                </a:lnTo>
                <a:lnTo>
                  <a:pt x="2197607" y="170688"/>
                </a:lnTo>
                <a:lnTo>
                  <a:pt x="2197607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90585" y="4236403"/>
            <a:ext cx="1961514" cy="175260"/>
          </a:xfrm>
          <a:custGeom>
            <a:avLst/>
            <a:gdLst/>
            <a:ahLst/>
            <a:cxnLst/>
            <a:rect l="l" t="t" r="r" b="b"/>
            <a:pathLst>
              <a:path w="1961515" h="175260">
                <a:moveTo>
                  <a:pt x="1961387" y="0"/>
                </a:moveTo>
                <a:lnTo>
                  <a:pt x="0" y="0"/>
                </a:lnTo>
                <a:lnTo>
                  <a:pt x="0" y="175260"/>
                </a:lnTo>
                <a:lnTo>
                  <a:pt x="1961387" y="175260"/>
                </a:lnTo>
                <a:lnTo>
                  <a:pt x="1961387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90585" y="4492435"/>
            <a:ext cx="1195070" cy="170815"/>
          </a:xfrm>
          <a:custGeom>
            <a:avLst/>
            <a:gdLst/>
            <a:ahLst/>
            <a:cxnLst/>
            <a:rect l="l" t="t" r="r" b="b"/>
            <a:pathLst>
              <a:path w="1195070" h="170814">
                <a:moveTo>
                  <a:pt x="1194815" y="0"/>
                </a:moveTo>
                <a:lnTo>
                  <a:pt x="0" y="0"/>
                </a:lnTo>
                <a:lnTo>
                  <a:pt x="0" y="170688"/>
                </a:lnTo>
                <a:lnTo>
                  <a:pt x="1194815" y="170688"/>
                </a:lnTo>
                <a:lnTo>
                  <a:pt x="1194815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90585" y="4749991"/>
            <a:ext cx="1106805" cy="170815"/>
          </a:xfrm>
          <a:custGeom>
            <a:avLst/>
            <a:gdLst/>
            <a:ahLst/>
            <a:cxnLst/>
            <a:rect l="l" t="t" r="r" b="b"/>
            <a:pathLst>
              <a:path w="1106804" h="170814">
                <a:moveTo>
                  <a:pt x="1106423" y="0"/>
                </a:moveTo>
                <a:lnTo>
                  <a:pt x="0" y="0"/>
                </a:lnTo>
                <a:lnTo>
                  <a:pt x="0" y="170687"/>
                </a:lnTo>
                <a:lnTo>
                  <a:pt x="1106423" y="170687"/>
                </a:lnTo>
                <a:lnTo>
                  <a:pt x="1106423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90585" y="5007547"/>
            <a:ext cx="1106805" cy="170815"/>
          </a:xfrm>
          <a:custGeom>
            <a:avLst/>
            <a:gdLst/>
            <a:ahLst/>
            <a:cxnLst/>
            <a:rect l="l" t="t" r="r" b="b"/>
            <a:pathLst>
              <a:path w="1106804" h="170814">
                <a:moveTo>
                  <a:pt x="1106423" y="0"/>
                </a:moveTo>
                <a:lnTo>
                  <a:pt x="0" y="0"/>
                </a:lnTo>
                <a:lnTo>
                  <a:pt x="0" y="170688"/>
                </a:lnTo>
                <a:lnTo>
                  <a:pt x="1106423" y="170688"/>
                </a:lnTo>
                <a:lnTo>
                  <a:pt x="1106423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90585" y="5265103"/>
            <a:ext cx="893444" cy="170815"/>
          </a:xfrm>
          <a:custGeom>
            <a:avLst/>
            <a:gdLst/>
            <a:ahLst/>
            <a:cxnLst/>
            <a:rect l="l" t="t" r="r" b="b"/>
            <a:pathLst>
              <a:path w="893445" h="170814">
                <a:moveTo>
                  <a:pt x="893063" y="0"/>
                </a:moveTo>
                <a:lnTo>
                  <a:pt x="0" y="0"/>
                </a:lnTo>
                <a:lnTo>
                  <a:pt x="0" y="170688"/>
                </a:lnTo>
                <a:lnTo>
                  <a:pt x="893063" y="170688"/>
                </a:lnTo>
                <a:lnTo>
                  <a:pt x="893063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90585" y="5522659"/>
            <a:ext cx="876300" cy="169545"/>
          </a:xfrm>
          <a:custGeom>
            <a:avLst/>
            <a:gdLst/>
            <a:ahLst/>
            <a:cxnLst/>
            <a:rect l="l" t="t" r="r" b="b"/>
            <a:pathLst>
              <a:path w="876300" h="169545">
                <a:moveTo>
                  <a:pt x="876299" y="0"/>
                </a:moveTo>
                <a:lnTo>
                  <a:pt x="0" y="0"/>
                </a:lnTo>
                <a:lnTo>
                  <a:pt x="0" y="169163"/>
                </a:lnTo>
                <a:lnTo>
                  <a:pt x="876299" y="169163"/>
                </a:lnTo>
                <a:lnTo>
                  <a:pt x="876299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90585" y="5774120"/>
            <a:ext cx="855344" cy="175260"/>
          </a:xfrm>
          <a:custGeom>
            <a:avLst/>
            <a:gdLst/>
            <a:ahLst/>
            <a:cxnLst/>
            <a:rect l="l" t="t" r="r" b="b"/>
            <a:pathLst>
              <a:path w="855345" h="175260">
                <a:moveTo>
                  <a:pt x="854963" y="0"/>
                </a:moveTo>
                <a:lnTo>
                  <a:pt x="0" y="0"/>
                </a:lnTo>
                <a:lnTo>
                  <a:pt x="0" y="175259"/>
                </a:lnTo>
                <a:lnTo>
                  <a:pt x="854963" y="175259"/>
                </a:lnTo>
                <a:lnTo>
                  <a:pt x="854963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90585" y="6031675"/>
            <a:ext cx="745490" cy="170815"/>
          </a:xfrm>
          <a:custGeom>
            <a:avLst/>
            <a:gdLst/>
            <a:ahLst/>
            <a:cxnLst/>
            <a:rect l="l" t="t" r="r" b="b"/>
            <a:pathLst>
              <a:path w="745490" h="170814">
                <a:moveTo>
                  <a:pt x="745235" y="0"/>
                </a:moveTo>
                <a:lnTo>
                  <a:pt x="0" y="0"/>
                </a:lnTo>
                <a:lnTo>
                  <a:pt x="0" y="170688"/>
                </a:lnTo>
                <a:lnTo>
                  <a:pt x="745235" y="170688"/>
                </a:lnTo>
                <a:lnTo>
                  <a:pt x="745235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7684489" y="3937699"/>
            <a:ext cx="707390" cy="2562225"/>
            <a:chOff x="7684489" y="3937699"/>
            <a:chExt cx="707390" cy="2562225"/>
          </a:xfrm>
        </p:grpSpPr>
        <p:sp>
          <p:nvSpPr>
            <p:cNvPr id="58" name="object 58"/>
            <p:cNvSpPr/>
            <p:nvPr/>
          </p:nvSpPr>
          <p:spPr>
            <a:xfrm>
              <a:off x="7690585" y="6289231"/>
              <a:ext cx="701040" cy="170815"/>
            </a:xfrm>
            <a:custGeom>
              <a:avLst/>
              <a:gdLst/>
              <a:ahLst/>
              <a:cxnLst/>
              <a:rect l="l" t="t" r="r" b="b"/>
              <a:pathLst>
                <a:path w="701040" h="170814">
                  <a:moveTo>
                    <a:pt x="701039" y="0"/>
                  </a:moveTo>
                  <a:lnTo>
                    <a:pt x="0" y="0"/>
                  </a:lnTo>
                  <a:lnTo>
                    <a:pt x="0" y="170688"/>
                  </a:lnTo>
                  <a:lnTo>
                    <a:pt x="701039" y="170688"/>
                  </a:lnTo>
                  <a:lnTo>
                    <a:pt x="701039" y="0"/>
                  </a:lnTo>
                  <a:close/>
                </a:path>
              </a:pathLst>
            </a:custGeom>
            <a:solidFill>
              <a:srgbClr val="C6D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684489" y="3937699"/>
              <a:ext cx="6350" cy="2562225"/>
            </a:xfrm>
            <a:custGeom>
              <a:avLst/>
              <a:gdLst/>
              <a:ahLst/>
              <a:cxnLst/>
              <a:rect l="l" t="t" r="r" b="b"/>
              <a:pathLst>
                <a:path w="6350" h="2562225">
                  <a:moveTo>
                    <a:pt x="6094" y="0"/>
                  </a:moveTo>
                  <a:lnTo>
                    <a:pt x="0" y="0"/>
                  </a:lnTo>
                  <a:lnTo>
                    <a:pt x="0" y="2561843"/>
                  </a:lnTo>
                  <a:lnTo>
                    <a:pt x="6094" y="2561843"/>
                  </a:lnTo>
                  <a:lnTo>
                    <a:pt x="6094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0" name="object 6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944579" y="4030662"/>
            <a:ext cx="166115" cy="74677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703789" y="4288220"/>
            <a:ext cx="111249" cy="74675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937215" y="4547297"/>
            <a:ext cx="109729" cy="74675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851873" y="4804855"/>
            <a:ext cx="108202" cy="74671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851873" y="5056315"/>
            <a:ext cx="108202" cy="74675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633941" y="5315392"/>
            <a:ext cx="112776" cy="73154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612605" y="5572948"/>
            <a:ext cx="111251" cy="73155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591269" y="5828982"/>
            <a:ext cx="114299" cy="76199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487636" y="6088064"/>
            <a:ext cx="108203" cy="74675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444965" y="6345618"/>
            <a:ext cx="109725" cy="74675"/>
          </a:xfrm>
          <a:prstGeom prst="rect">
            <a:avLst/>
          </a:prstGeom>
        </p:spPr>
      </p:pic>
      <p:grpSp>
        <p:nvGrpSpPr>
          <p:cNvPr id="70" name="object 70"/>
          <p:cNvGrpSpPr/>
          <p:nvPr/>
        </p:nvGrpSpPr>
        <p:grpSpPr>
          <a:xfrm>
            <a:off x="5538696" y="4021517"/>
            <a:ext cx="1983105" cy="97790"/>
            <a:chOff x="5538696" y="4021517"/>
            <a:chExt cx="1983105" cy="97790"/>
          </a:xfrm>
        </p:grpSpPr>
        <p:pic>
          <p:nvPicPr>
            <p:cNvPr id="71" name="object 7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538696" y="4021517"/>
              <a:ext cx="609600" cy="97537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162013" y="4021517"/>
              <a:ext cx="824482" cy="97537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000213" y="4021517"/>
              <a:ext cx="521208" cy="97538"/>
            </a:xfrm>
            <a:prstGeom prst="rect">
              <a:avLst/>
            </a:prstGeom>
          </p:spPr>
        </p:pic>
      </p:grpSp>
      <p:pic>
        <p:nvPicPr>
          <p:cNvPr id="74" name="object 7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331431" y="4279074"/>
            <a:ext cx="2179318" cy="97536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090127" y="4539679"/>
            <a:ext cx="464820" cy="76199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699985" y="4789614"/>
            <a:ext cx="848865" cy="79249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421092" y="5045645"/>
            <a:ext cx="1112520" cy="99062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930363" y="5304726"/>
            <a:ext cx="1684021" cy="99061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5681952" y="5562282"/>
            <a:ext cx="1837943" cy="99058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7151086" y="5819838"/>
            <a:ext cx="408433" cy="79249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430489" y="6075871"/>
            <a:ext cx="2084834" cy="100583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5427444" y="6328853"/>
            <a:ext cx="2196083" cy="99059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6492721" y="3198557"/>
            <a:ext cx="2801111" cy="2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7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" y="1187195"/>
            <a:ext cx="632459" cy="4023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107" y="1190244"/>
            <a:ext cx="405272" cy="3073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3935" y="1261871"/>
            <a:ext cx="574547" cy="3276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42971" y="1179576"/>
            <a:ext cx="1656587" cy="4150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0435" y="1155192"/>
            <a:ext cx="2057398" cy="4343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73367" y="1159764"/>
            <a:ext cx="275844" cy="3383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78751" y="1152142"/>
            <a:ext cx="772668" cy="4206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38588" y="6324599"/>
            <a:ext cx="173736" cy="8839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895600" y="2462782"/>
            <a:ext cx="2528570" cy="187960"/>
          </a:xfrm>
          <a:custGeom>
            <a:avLst/>
            <a:gdLst/>
            <a:ahLst/>
            <a:cxnLst/>
            <a:rect l="l" t="t" r="r" b="b"/>
            <a:pathLst>
              <a:path w="2528570" h="187960">
                <a:moveTo>
                  <a:pt x="2528316" y="187452"/>
                </a:moveTo>
                <a:lnTo>
                  <a:pt x="0" y="187452"/>
                </a:lnTo>
                <a:lnTo>
                  <a:pt x="0" y="0"/>
                </a:lnTo>
                <a:lnTo>
                  <a:pt x="2528316" y="0"/>
                </a:lnTo>
                <a:lnTo>
                  <a:pt x="2528316" y="187452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2749294"/>
            <a:ext cx="2223770" cy="187960"/>
          </a:xfrm>
          <a:custGeom>
            <a:avLst/>
            <a:gdLst/>
            <a:ahLst/>
            <a:cxnLst/>
            <a:rect l="l" t="t" r="r" b="b"/>
            <a:pathLst>
              <a:path w="2223770" h="187960">
                <a:moveTo>
                  <a:pt x="2223516" y="187451"/>
                </a:moveTo>
                <a:lnTo>
                  <a:pt x="0" y="187451"/>
                </a:lnTo>
                <a:lnTo>
                  <a:pt x="0" y="0"/>
                </a:lnTo>
                <a:lnTo>
                  <a:pt x="2223516" y="0"/>
                </a:lnTo>
                <a:lnTo>
                  <a:pt x="2223516" y="187451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3031234"/>
            <a:ext cx="1678305" cy="193675"/>
          </a:xfrm>
          <a:custGeom>
            <a:avLst/>
            <a:gdLst/>
            <a:ahLst/>
            <a:cxnLst/>
            <a:rect l="l" t="t" r="r" b="b"/>
            <a:pathLst>
              <a:path w="1678304" h="193675">
                <a:moveTo>
                  <a:pt x="1677924" y="193548"/>
                </a:moveTo>
                <a:lnTo>
                  <a:pt x="0" y="193548"/>
                </a:lnTo>
                <a:lnTo>
                  <a:pt x="0" y="0"/>
                </a:lnTo>
                <a:lnTo>
                  <a:pt x="1677924" y="0"/>
                </a:lnTo>
                <a:lnTo>
                  <a:pt x="1677924" y="193548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3317746"/>
            <a:ext cx="1209040" cy="187960"/>
          </a:xfrm>
          <a:custGeom>
            <a:avLst/>
            <a:gdLst/>
            <a:ahLst/>
            <a:cxnLst/>
            <a:rect l="l" t="t" r="r" b="b"/>
            <a:pathLst>
              <a:path w="1209039" h="187960">
                <a:moveTo>
                  <a:pt x="1208532" y="187452"/>
                </a:moveTo>
                <a:lnTo>
                  <a:pt x="0" y="187452"/>
                </a:lnTo>
                <a:lnTo>
                  <a:pt x="0" y="0"/>
                </a:lnTo>
                <a:lnTo>
                  <a:pt x="1208532" y="0"/>
                </a:lnTo>
                <a:lnTo>
                  <a:pt x="1208532" y="187452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3605782"/>
            <a:ext cx="685800" cy="187960"/>
          </a:xfrm>
          <a:custGeom>
            <a:avLst/>
            <a:gdLst/>
            <a:ahLst/>
            <a:cxnLst/>
            <a:rect l="l" t="t" r="r" b="b"/>
            <a:pathLst>
              <a:path w="685800" h="187960">
                <a:moveTo>
                  <a:pt x="685800" y="187451"/>
                </a:moveTo>
                <a:lnTo>
                  <a:pt x="0" y="187451"/>
                </a:lnTo>
                <a:lnTo>
                  <a:pt x="0" y="0"/>
                </a:lnTo>
                <a:lnTo>
                  <a:pt x="685800" y="0"/>
                </a:lnTo>
                <a:lnTo>
                  <a:pt x="685800" y="187451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3887722"/>
            <a:ext cx="657225" cy="193675"/>
          </a:xfrm>
          <a:custGeom>
            <a:avLst/>
            <a:gdLst/>
            <a:ahLst/>
            <a:cxnLst/>
            <a:rect l="l" t="t" r="r" b="b"/>
            <a:pathLst>
              <a:path w="657225" h="193675">
                <a:moveTo>
                  <a:pt x="656844" y="193547"/>
                </a:moveTo>
                <a:lnTo>
                  <a:pt x="0" y="193547"/>
                </a:lnTo>
                <a:lnTo>
                  <a:pt x="0" y="0"/>
                </a:lnTo>
                <a:lnTo>
                  <a:pt x="656844" y="0"/>
                </a:lnTo>
                <a:lnTo>
                  <a:pt x="656844" y="193547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174233"/>
            <a:ext cx="603885" cy="193675"/>
          </a:xfrm>
          <a:custGeom>
            <a:avLst/>
            <a:gdLst/>
            <a:ahLst/>
            <a:cxnLst/>
            <a:rect l="l" t="t" r="r" b="b"/>
            <a:pathLst>
              <a:path w="603885" h="193675">
                <a:moveTo>
                  <a:pt x="603504" y="193548"/>
                </a:moveTo>
                <a:lnTo>
                  <a:pt x="0" y="193548"/>
                </a:lnTo>
                <a:lnTo>
                  <a:pt x="0" y="0"/>
                </a:lnTo>
                <a:lnTo>
                  <a:pt x="603504" y="0"/>
                </a:lnTo>
                <a:lnTo>
                  <a:pt x="603504" y="193548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462270"/>
            <a:ext cx="551815" cy="187960"/>
          </a:xfrm>
          <a:custGeom>
            <a:avLst/>
            <a:gdLst/>
            <a:ahLst/>
            <a:cxnLst/>
            <a:rect l="l" t="t" r="r" b="b"/>
            <a:pathLst>
              <a:path w="551814" h="187960">
                <a:moveTo>
                  <a:pt x="551688" y="187452"/>
                </a:moveTo>
                <a:lnTo>
                  <a:pt x="0" y="187452"/>
                </a:lnTo>
                <a:lnTo>
                  <a:pt x="0" y="0"/>
                </a:lnTo>
                <a:lnTo>
                  <a:pt x="551688" y="0"/>
                </a:lnTo>
                <a:lnTo>
                  <a:pt x="551688" y="187452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748782"/>
            <a:ext cx="523240" cy="187960"/>
          </a:xfrm>
          <a:custGeom>
            <a:avLst/>
            <a:gdLst/>
            <a:ahLst/>
            <a:cxnLst/>
            <a:rect l="l" t="t" r="r" b="b"/>
            <a:pathLst>
              <a:path w="523239" h="187960">
                <a:moveTo>
                  <a:pt x="522732" y="187451"/>
                </a:moveTo>
                <a:lnTo>
                  <a:pt x="0" y="187451"/>
                </a:lnTo>
                <a:lnTo>
                  <a:pt x="0" y="0"/>
                </a:lnTo>
                <a:lnTo>
                  <a:pt x="522732" y="0"/>
                </a:lnTo>
                <a:lnTo>
                  <a:pt x="522732" y="187451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895600" y="2412492"/>
            <a:ext cx="498475" cy="2856230"/>
            <a:chOff x="2895600" y="2412492"/>
            <a:chExt cx="498475" cy="2856230"/>
          </a:xfrm>
        </p:grpSpPr>
        <p:sp>
          <p:nvSpPr>
            <p:cNvPr id="20" name="object 20"/>
            <p:cNvSpPr/>
            <p:nvPr/>
          </p:nvSpPr>
          <p:spPr>
            <a:xfrm>
              <a:off x="2895600" y="5030722"/>
              <a:ext cx="498475" cy="193675"/>
            </a:xfrm>
            <a:custGeom>
              <a:avLst/>
              <a:gdLst/>
              <a:ahLst/>
              <a:cxnLst/>
              <a:rect l="l" t="t" r="r" b="b"/>
              <a:pathLst>
                <a:path w="498475" h="193675">
                  <a:moveTo>
                    <a:pt x="498348" y="193548"/>
                  </a:moveTo>
                  <a:lnTo>
                    <a:pt x="0" y="193548"/>
                  </a:lnTo>
                  <a:lnTo>
                    <a:pt x="0" y="0"/>
                  </a:lnTo>
                  <a:lnTo>
                    <a:pt x="498348" y="0"/>
                  </a:lnTo>
                  <a:lnTo>
                    <a:pt x="498348" y="193548"/>
                  </a:lnTo>
                  <a:close/>
                </a:path>
              </a:pathLst>
            </a:custGeom>
            <a:solidFill>
              <a:srgbClr val="F69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95600" y="2412492"/>
              <a:ext cx="6350" cy="2856230"/>
            </a:xfrm>
            <a:custGeom>
              <a:avLst/>
              <a:gdLst/>
              <a:ahLst/>
              <a:cxnLst/>
              <a:rect l="l" t="t" r="r" b="b"/>
              <a:pathLst>
                <a:path w="6350" h="2856229">
                  <a:moveTo>
                    <a:pt x="6096" y="2855976"/>
                  </a:moveTo>
                  <a:lnTo>
                    <a:pt x="0" y="2855976"/>
                  </a:lnTo>
                  <a:lnTo>
                    <a:pt x="0" y="0"/>
                  </a:lnTo>
                  <a:lnTo>
                    <a:pt x="6096" y="0"/>
                  </a:lnTo>
                  <a:lnTo>
                    <a:pt x="6096" y="2855976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86400" y="2517647"/>
            <a:ext cx="178307" cy="8077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178552" y="2805682"/>
            <a:ext cx="179831" cy="8077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29911" y="3086098"/>
            <a:ext cx="178307" cy="8229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155947" y="3375658"/>
            <a:ext cx="118872" cy="8077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34740" y="3663694"/>
            <a:ext cx="115823" cy="79248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604259" y="3948683"/>
            <a:ext cx="121920" cy="8229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552444" y="4233670"/>
            <a:ext cx="118871" cy="7924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497579" y="4521706"/>
            <a:ext cx="118872" cy="77724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73196" y="4806694"/>
            <a:ext cx="118872" cy="8229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447288" y="5096254"/>
            <a:ext cx="115823" cy="8077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42872" y="2506979"/>
            <a:ext cx="1088135" cy="10668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38328" y="2795015"/>
            <a:ext cx="2455163" cy="106679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423416" y="3075430"/>
            <a:ext cx="1313688" cy="10668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254252" y="3364991"/>
            <a:ext cx="1484376" cy="105155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30124" y="3651502"/>
            <a:ext cx="2596896" cy="106680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883664" y="3934967"/>
            <a:ext cx="868679" cy="83820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769619" y="4221478"/>
            <a:ext cx="2030095" cy="106680"/>
            <a:chOff x="769619" y="4221478"/>
            <a:chExt cx="2030095" cy="106680"/>
          </a:xfrm>
        </p:grpSpPr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9619" y="4224526"/>
              <a:ext cx="539496" cy="10363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344168" y="4221478"/>
              <a:ext cx="1455420" cy="106680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712976" y="4512562"/>
            <a:ext cx="1036320" cy="10363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295400" y="4794502"/>
            <a:ext cx="1443228" cy="10820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86740" y="5079490"/>
            <a:ext cx="2132076" cy="106680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2026920" y="1703831"/>
            <a:ext cx="2819400" cy="289560"/>
            <a:chOff x="2026920" y="1703831"/>
            <a:chExt cx="2819400" cy="289560"/>
          </a:xfrm>
        </p:grpSpPr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70148" y="1705355"/>
              <a:ext cx="384047" cy="94487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026920" y="1703831"/>
              <a:ext cx="1702307" cy="28956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98392" y="1703832"/>
              <a:ext cx="947926" cy="96011"/>
            </a:xfrm>
            <a:prstGeom prst="rect">
              <a:avLst/>
            </a:prstGeom>
          </p:spPr>
        </p:pic>
      </p:grpSp>
      <p:sp>
        <p:nvSpPr>
          <p:cNvPr id="48" name="object 48"/>
          <p:cNvSpPr/>
          <p:nvPr/>
        </p:nvSpPr>
        <p:spPr>
          <a:xfrm>
            <a:off x="7604759" y="3918204"/>
            <a:ext cx="2628900" cy="187960"/>
          </a:xfrm>
          <a:custGeom>
            <a:avLst/>
            <a:gdLst/>
            <a:ahLst/>
            <a:cxnLst/>
            <a:rect l="l" t="t" r="r" b="b"/>
            <a:pathLst>
              <a:path w="2628900" h="187960">
                <a:moveTo>
                  <a:pt x="2628900" y="187452"/>
                </a:moveTo>
                <a:lnTo>
                  <a:pt x="0" y="187452"/>
                </a:lnTo>
                <a:lnTo>
                  <a:pt x="0" y="0"/>
                </a:lnTo>
                <a:lnTo>
                  <a:pt x="2628900" y="0"/>
                </a:lnTo>
                <a:lnTo>
                  <a:pt x="2628900" y="187452"/>
                </a:lnTo>
                <a:close/>
              </a:path>
            </a:pathLst>
          </a:custGeom>
          <a:solidFill>
            <a:srgbClr val="FB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04759" y="4198620"/>
            <a:ext cx="1690370" cy="187960"/>
          </a:xfrm>
          <a:custGeom>
            <a:avLst/>
            <a:gdLst/>
            <a:ahLst/>
            <a:cxnLst/>
            <a:rect l="l" t="t" r="r" b="b"/>
            <a:pathLst>
              <a:path w="1690370" h="187960">
                <a:moveTo>
                  <a:pt x="1690116" y="187451"/>
                </a:moveTo>
                <a:lnTo>
                  <a:pt x="0" y="187451"/>
                </a:lnTo>
                <a:lnTo>
                  <a:pt x="0" y="0"/>
                </a:lnTo>
                <a:lnTo>
                  <a:pt x="1690116" y="0"/>
                </a:lnTo>
                <a:lnTo>
                  <a:pt x="1690116" y="187451"/>
                </a:lnTo>
                <a:close/>
              </a:path>
            </a:pathLst>
          </a:custGeom>
          <a:solidFill>
            <a:srgbClr val="FB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04759" y="4480560"/>
            <a:ext cx="1355090" cy="193675"/>
          </a:xfrm>
          <a:custGeom>
            <a:avLst/>
            <a:gdLst/>
            <a:ahLst/>
            <a:cxnLst/>
            <a:rect l="l" t="t" r="r" b="b"/>
            <a:pathLst>
              <a:path w="1355090" h="193675">
                <a:moveTo>
                  <a:pt x="1354836" y="193548"/>
                </a:moveTo>
                <a:lnTo>
                  <a:pt x="0" y="193548"/>
                </a:lnTo>
                <a:lnTo>
                  <a:pt x="0" y="0"/>
                </a:lnTo>
                <a:lnTo>
                  <a:pt x="1354836" y="0"/>
                </a:lnTo>
                <a:lnTo>
                  <a:pt x="1354836" y="193548"/>
                </a:lnTo>
                <a:close/>
              </a:path>
            </a:pathLst>
          </a:custGeom>
          <a:solidFill>
            <a:srgbClr val="FB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04759" y="4767072"/>
            <a:ext cx="1173480" cy="189230"/>
          </a:xfrm>
          <a:custGeom>
            <a:avLst/>
            <a:gdLst/>
            <a:ahLst/>
            <a:cxnLst/>
            <a:rect l="l" t="t" r="r" b="b"/>
            <a:pathLst>
              <a:path w="1173479" h="189229">
                <a:moveTo>
                  <a:pt x="1173480" y="188975"/>
                </a:moveTo>
                <a:lnTo>
                  <a:pt x="0" y="188975"/>
                </a:lnTo>
                <a:lnTo>
                  <a:pt x="0" y="0"/>
                </a:lnTo>
                <a:lnTo>
                  <a:pt x="1173480" y="0"/>
                </a:lnTo>
                <a:lnTo>
                  <a:pt x="1173480" y="188975"/>
                </a:lnTo>
                <a:close/>
              </a:path>
            </a:pathLst>
          </a:custGeom>
          <a:solidFill>
            <a:srgbClr val="FB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04759" y="5049011"/>
            <a:ext cx="1126490" cy="187960"/>
          </a:xfrm>
          <a:custGeom>
            <a:avLst/>
            <a:gdLst/>
            <a:ahLst/>
            <a:cxnLst/>
            <a:rect l="l" t="t" r="r" b="b"/>
            <a:pathLst>
              <a:path w="1126490" h="187960">
                <a:moveTo>
                  <a:pt x="1126236" y="187451"/>
                </a:moveTo>
                <a:lnTo>
                  <a:pt x="0" y="187451"/>
                </a:lnTo>
                <a:lnTo>
                  <a:pt x="0" y="0"/>
                </a:lnTo>
                <a:lnTo>
                  <a:pt x="1126236" y="0"/>
                </a:lnTo>
                <a:lnTo>
                  <a:pt x="1126236" y="187451"/>
                </a:lnTo>
                <a:close/>
              </a:path>
            </a:pathLst>
          </a:custGeom>
          <a:solidFill>
            <a:srgbClr val="FB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04759" y="5330952"/>
            <a:ext cx="1097280" cy="187960"/>
          </a:xfrm>
          <a:custGeom>
            <a:avLst/>
            <a:gdLst/>
            <a:ahLst/>
            <a:cxnLst/>
            <a:rect l="l" t="t" r="r" b="b"/>
            <a:pathLst>
              <a:path w="1097279" h="187960">
                <a:moveTo>
                  <a:pt x="1097280" y="187452"/>
                </a:moveTo>
                <a:lnTo>
                  <a:pt x="0" y="187452"/>
                </a:lnTo>
                <a:lnTo>
                  <a:pt x="0" y="0"/>
                </a:lnTo>
                <a:lnTo>
                  <a:pt x="1097280" y="0"/>
                </a:lnTo>
                <a:lnTo>
                  <a:pt x="1097280" y="187452"/>
                </a:lnTo>
                <a:close/>
              </a:path>
            </a:pathLst>
          </a:custGeom>
          <a:solidFill>
            <a:srgbClr val="FB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04759" y="5612891"/>
            <a:ext cx="786765" cy="187960"/>
          </a:xfrm>
          <a:custGeom>
            <a:avLst/>
            <a:gdLst/>
            <a:ahLst/>
            <a:cxnLst/>
            <a:rect l="l" t="t" r="r" b="b"/>
            <a:pathLst>
              <a:path w="786765" h="187960">
                <a:moveTo>
                  <a:pt x="786384" y="187452"/>
                </a:moveTo>
                <a:lnTo>
                  <a:pt x="0" y="187452"/>
                </a:lnTo>
                <a:lnTo>
                  <a:pt x="0" y="0"/>
                </a:lnTo>
                <a:lnTo>
                  <a:pt x="786384" y="0"/>
                </a:lnTo>
                <a:lnTo>
                  <a:pt x="786384" y="187452"/>
                </a:lnTo>
                <a:close/>
              </a:path>
            </a:pathLst>
          </a:custGeom>
          <a:solidFill>
            <a:srgbClr val="FB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04759" y="5893308"/>
            <a:ext cx="628015" cy="193675"/>
          </a:xfrm>
          <a:custGeom>
            <a:avLst/>
            <a:gdLst/>
            <a:ahLst/>
            <a:cxnLst/>
            <a:rect l="l" t="t" r="r" b="b"/>
            <a:pathLst>
              <a:path w="628015" h="193675">
                <a:moveTo>
                  <a:pt x="627888" y="193547"/>
                </a:moveTo>
                <a:lnTo>
                  <a:pt x="0" y="193547"/>
                </a:lnTo>
                <a:lnTo>
                  <a:pt x="0" y="0"/>
                </a:lnTo>
                <a:lnTo>
                  <a:pt x="627888" y="0"/>
                </a:lnTo>
                <a:lnTo>
                  <a:pt x="627888" y="193547"/>
                </a:lnTo>
                <a:close/>
              </a:path>
            </a:pathLst>
          </a:custGeom>
          <a:solidFill>
            <a:srgbClr val="FB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604759" y="6181344"/>
            <a:ext cx="527685" cy="187960"/>
          </a:xfrm>
          <a:custGeom>
            <a:avLst/>
            <a:gdLst/>
            <a:ahLst/>
            <a:cxnLst/>
            <a:rect l="l" t="t" r="r" b="b"/>
            <a:pathLst>
              <a:path w="527684" h="187960">
                <a:moveTo>
                  <a:pt x="527304" y="187451"/>
                </a:moveTo>
                <a:lnTo>
                  <a:pt x="0" y="187451"/>
                </a:lnTo>
                <a:lnTo>
                  <a:pt x="0" y="0"/>
                </a:lnTo>
                <a:lnTo>
                  <a:pt x="527304" y="0"/>
                </a:lnTo>
                <a:lnTo>
                  <a:pt x="527304" y="187451"/>
                </a:lnTo>
                <a:close/>
              </a:path>
            </a:pathLst>
          </a:custGeom>
          <a:solidFill>
            <a:srgbClr val="FB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7" name="object 57"/>
          <p:cNvGrpSpPr/>
          <p:nvPr/>
        </p:nvGrpSpPr>
        <p:grpSpPr>
          <a:xfrm>
            <a:off x="7598664" y="3874008"/>
            <a:ext cx="487680" cy="2821305"/>
            <a:chOff x="7598664" y="3874008"/>
            <a:chExt cx="487680" cy="2821305"/>
          </a:xfrm>
        </p:grpSpPr>
        <p:sp>
          <p:nvSpPr>
            <p:cNvPr id="58" name="object 58"/>
            <p:cNvSpPr/>
            <p:nvPr/>
          </p:nvSpPr>
          <p:spPr>
            <a:xfrm>
              <a:off x="7604760" y="6463284"/>
              <a:ext cx="481965" cy="187960"/>
            </a:xfrm>
            <a:custGeom>
              <a:avLst/>
              <a:gdLst/>
              <a:ahLst/>
              <a:cxnLst/>
              <a:rect l="l" t="t" r="r" b="b"/>
              <a:pathLst>
                <a:path w="481965" h="187959">
                  <a:moveTo>
                    <a:pt x="481584" y="187451"/>
                  </a:moveTo>
                  <a:lnTo>
                    <a:pt x="0" y="187451"/>
                  </a:lnTo>
                  <a:lnTo>
                    <a:pt x="0" y="0"/>
                  </a:lnTo>
                  <a:lnTo>
                    <a:pt x="481584" y="0"/>
                  </a:lnTo>
                  <a:lnTo>
                    <a:pt x="481584" y="187451"/>
                  </a:lnTo>
                  <a:close/>
                </a:path>
              </a:pathLst>
            </a:custGeom>
            <a:solidFill>
              <a:srgbClr val="FBD5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98664" y="3874008"/>
              <a:ext cx="6350" cy="2821305"/>
            </a:xfrm>
            <a:custGeom>
              <a:avLst/>
              <a:gdLst/>
              <a:ahLst/>
              <a:cxnLst/>
              <a:rect l="l" t="t" r="r" b="b"/>
              <a:pathLst>
                <a:path w="6350" h="2821304">
                  <a:moveTo>
                    <a:pt x="6096" y="2820923"/>
                  </a:moveTo>
                  <a:lnTo>
                    <a:pt x="0" y="2820923"/>
                  </a:lnTo>
                  <a:lnTo>
                    <a:pt x="0" y="0"/>
                  </a:lnTo>
                  <a:lnTo>
                    <a:pt x="6096" y="0"/>
                  </a:lnTo>
                  <a:lnTo>
                    <a:pt x="6096" y="282092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0" name="object 6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0291571" y="3973068"/>
            <a:ext cx="178308" cy="80771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355835" y="4255007"/>
            <a:ext cx="176783" cy="80771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011411" y="4535423"/>
            <a:ext cx="121919" cy="82295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834628" y="4824983"/>
            <a:ext cx="117348" cy="80771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785859" y="5106922"/>
            <a:ext cx="118872" cy="80771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753856" y="5387338"/>
            <a:ext cx="118872" cy="80772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8444483" y="5670802"/>
            <a:ext cx="118871" cy="80772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8285988" y="5952743"/>
            <a:ext cx="117347" cy="80772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8188452" y="6239254"/>
            <a:ext cx="117348" cy="80771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141207" y="6522718"/>
            <a:ext cx="117347" cy="80771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723888" y="3962399"/>
            <a:ext cx="731519" cy="8534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763767" y="4244339"/>
            <a:ext cx="1664208" cy="85344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829300" y="4524754"/>
            <a:ext cx="1641347" cy="108204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4937759" y="4808220"/>
            <a:ext cx="2458212" cy="102107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5071872" y="5096254"/>
            <a:ext cx="2336290" cy="105156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225538" y="5376670"/>
            <a:ext cx="1217676" cy="86868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384291" y="5660134"/>
            <a:ext cx="2014727" cy="106680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6499859" y="5942074"/>
            <a:ext cx="954023" cy="105155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6263638" y="6222490"/>
            <a:ext cx="1176528" cy="106680"/>
          </a:xfrm>
          <a:prstGeom prst="rect">
            <a:avLst/>
          </a:prstGeom>
        </p:spPr>
      </p:pic>
      <p:grpSp>
        <p:nvGrpSpPr>
          <p:cNvPr id="79" name="object 79"/>
          <p:cNvGrpSpPr/>
          <p:nvPr/>
        </p:nvGrpSpPr>
        <p:grpSpPr>
          <a:xfrm>
            <a:off x="5407152" y="6510527"/>
            <a:ext cx="2028825" cy="106680"/>
            <a:chOff x="5407152" y="6510527"/>
            <a:chExt cx="2028825" cy="106680"/>
          </a:xfrm>
        </p:grpSpPr>
        <p:pic>
          <p:nvPicPr>
            <p:cNvPr id="80" name="object 80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407152" y="6512051"/>
              <a:ext cx="461772" cy="8534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882641" y="6510527"/>
              <a:ext cx="1552954" cy="106679"/>
            </a:xfrm>
            <a:prstGeom prst="rect">
              <a:avLst/>
            </a:prstGeom>
          </p:spPr>
        </p:pic>
      </p:grpSp>
      <p:pic>
        <p:nvPicPr>
          <p:cNvPr id="82" name="object 82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6417563" y="3130296"/>
            <a:ext cx="2529840" cy="28956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8997694" y="3124199"/>
            <a:ext cx="958596" cy="96012"/>
          </a:xfrm>
          <a:prstGeom prst="rect">
            <a:avLst/>
          </a:prstGeom>
        </p:spPr>
      </p:pic>
      <p:cxnSp>
        <p:nvCxnSpPr>
          <p:cNvPr id="85" name="Connettore 2 84"/>
          <p:cNvCxnSpPr>
            <a:stCxn id="82" idx="1"/>
          </p:cNvCxnSpPr>
          <p:nvPr/>
        </p:nvCxnSpPr>
        <p:spPr>
          <a:xfrm flipH="1" flipV="1">
            <a:off x="5444996" y="2885566"/>
            <a:ext cx="972567" cy="3895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8" name="Connettore 2 87"/>
          <p:cNvCxnSpPr/>
          <p:nvPr/>
        </p:nvCxnSpPr>
        <p:spPr>
          <a:xfrm flipH="1" flipV="1">
            <a:off x="3666464" y="4862192"/>
            <a:ext cx="1041147" cy="3370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9" name="Connettore 2 88"/>
          <p:cNvCxnSpPr/>
          <p:nvPr/>
        </p:nvCxnSpPr>
        <p:spPr>
          <a:xfrm flipH="1" flipV="1">
            <a:off x="9784309" y="4020403"/>
            <a:ext cx="909091" cy="433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1" name="Connettore 2 90"/>
          <p:cNvCxnSpPr/>
          <p:nvPr/>
        </p:nvCxnSpPr>
        <p:spPr>
          <a:xfrm flipH="1" flipV="1">
            <a:off x="8580096" y="4892461"/>
            <a:ext cx="909091" cy="433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4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" y="1187195"/>
            <a:ext cx="632459" cy="4023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107" y="1190244"/>
            <a:ext cx="405272" cy="3073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3935" y="1261871"/>
            <a:ext cx="574547" cy="3276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42971" y="1179576"/>
            <a:ext cx="1656587" cy="4150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0435" y="1155192"/>
            <a:ext cx="2057398" cy="4343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73367" y="1159764"/>
            <a:ext cx="275844" cy="3383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78751" y="1152142"/>
            <a:ext cx="772668" cy="4206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38588" y="6324599"/>
            <a:ext cx="176782" cy="8839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878834" y="2647187"/>
            <a:ext cx="2836545" cy="189230"/>
          </a:xfrm>
          <a:custGeom>
            <a:avLst/>
            <a:gdLst/>
            <a:ahLst/>
            <a:cxnLst/>
            <a:rect l="l" t="t" r="r" b="b"/>
            <a:pathLst>
              <a:path w="2836545" h="189230">
                <a:moveTo>
                  <a:pt x="2836164" y="188975"/>
                </a:moveTo>
                <a:lnTo>
                  <a:pt x="0" y="188975"/>
                </a:lnTo>
                <a:lnTo>
                  <a:pt x="0" y="0"/>
                </a:lnTo>
                <a:lnTo>
                  <a:pt x="2836164" y="0"/>
                </a:lnTo>
                <a:lnTo>
                  <a:pt x="2836164" y="188975"/>
                </a:lnTo>
                <a:close/>
              </a:path>
            </a:pathLst>
          </a:custGeom>
          <a:solidFill>
            <a:srgbClr val="D99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8834" y="2933699"/>
            <a:ext cx="1049020" cy="189230"/>
          </a:xfrm>
          <a:custGeom>
            <a:avLst/>
            <a:gdLst/>
            <a:ahLst/>
            <a:cxnLst/>
            <a:rect l="l" t="t" r="r" b="b"/>
            <a:pathLst>
              <a:path w="1049020" h="189230">
                <a:moveTo>
                  <a:pt x="1048512" y="188975"/>
                </a:moveTo>
                <a:lnTo>
                  <a:pt x="0" y="188975"/>
                </a:lnTo>
                <a:lnTo>
                  <a:pt x="0" y="0"/>
                </a:lnTo>
                <a:lnTo>
                  <a:pt x="1048512" y="0"/>
                </a:lnTo>
                <a:lnTo>
                  <a:pt x="1048512" y="188975"/>
                </a:lnTo>
                <a:close/>
              </a:path>
            </a:pathLst>
          </a:custGeom>
          <a:solidFill>
            <a:srgbClr val="D99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78834" y="3214115"/>
            <a:ext cx="737870" cy="189230"/>
          </a:xfrm>
          <a:custGeom>
            <a:avLst/>
            <a:gdLst/>
            <a:ahLst/>
            <a:cxnLst/>
            <a:rect l="l" t="t" r="r" b="b"/>
            <a:pathLst>
              <a:path w="737870" h="189229">
                <a:moveTo>
                  <a:pt x="737616" y="188976"/>
                </a:moveTo>
                <a:lnTo>
                  <a:pt x="0" y="188976"/>
                </a:lnTo>
                <a:lnTo>
                  <a:pt x="0" y="0"/>
                </a:lnTo>
                <a:lnTo>
                  <a:pt x="737616" y="0"/>
                </a:lnTo>
                <a:lnTo>
                  <a:pt x="737616" y="188976"/>
                </a:lnTo>
                <a:close/>
              </a:path>
            </a:pathLst>
          </a:custGeom>
          <a:solidFill>
            <a:srgbClr val="D99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78834" y="3500627"/>
            <a:ext cx="323215" cy="189230"/>
          </a:xfrm>
          <a:custGeom>
            <a:avLst/>
            <a:gdLst/>
            <a:ahLst/>
            <a:cxnLst/>
            <a:rect l="l" t="t" r="r" b="b"/>
            <a:pathLst>
              <a:path w="323214" h="189229">
                <a:moveTo>
                  <a:pt x="323088" y="188976"/>
                </a:moveTo>
                <a:lnTo>
                  <a:pt x="0" y="188976"/>
                </a:lnTo>
                <a:lnTo>
                  <a:pt x="0" y="0"/>
                </a:lnTo>
                <a:lnTo>
                  <a:pt x="323088" y="0"/>
                </a:lnTo>
                <a:lnTo>
                  <a:pt x="323088" y="188976"/>
                </a:lnTo>
                <a:close/>
              </a:path>
            </a:pathLst>
          </a:custGeom>
          <a:solidFill>
            <a:srgbClr val="D99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78834" y="3787138"/>
            <a:ext cx="262255" cy="189230"/>
          </a:xfrm>
          <a:custGeom>
            <a:avLst/>
            <a:gdLst/>
            <a:ahLst/>
            <a:cxnLst/>
            <a:rect l="l" t="t" r="r" b="b"/>
            <a:pathLst>
              <a:path w="262255" h="189229">
                <a:moveTo>
                  <a:pt x="262128" y="188976"/>
                </a:moveTo>
                <a:lnTo>
                  <a:pt x="0" y="188976"/>
                </a:lnTo>
                <a:lnTo>
                  <a:pt x="0" y="0"/>
                </a:lnTo>
                <a:lnTo>
                  <a:pt x="262128" y="0"/>
                </a:lnTo>
                <a:lnTo>
                  <a:pt x="262128" y="188976"/>
                </a:lnTo>
                <a:close/>
              </a:path>
            </a:pathLst>
          </a:custGeom>
          <a:solidFill>
            <a:srgbClr val="D99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78834" y="4067555"/>
            <a:ext cx="262255" cy="189230"/>
          </a:xfrm>
          <a:custGeom>
            <a:avLst/>
            <a:gdLst/>
            <a:ahLst/>
            <a:cxnLst/>
            <a:rect l="l" t="t" r="r" b="b"/>
            <a:pathLst>
              <a:path w="262255" h="189229">
                <a:moveTo>
                  <a:pt x="262128" y="188976"/>
                </a:moveTo>
                <a:lnTo>
                  <a:pt x="0" y="188976"/>
                </a:lnTo>
                <a:lnTo>
                  <a:pt x="0" y="0"/>
                </a:lnTo>
                <a:lnTo>
                  <a:pt x="262128" y="0"/>
                </a:lnTo>
                <a:lnTo>
                  <a:pt x="262128" y="188976"/>
                </a:lnTo>
                <a:close/>
              </a:path>
            </a:pathLst>
          </a:custGeom>
          <a:solidFill>
            <a:srgbClr val="D99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8834" y="4354067"/>
            <a:ext cx="231775" cy="189230"/>
          </a:xfrm>
          <a:custGeom>
            <a:avLst/>
            <a:gdLst/>
            <a:ahLst/>
            <a:cxnLst/>
            <a:rect l="l" t="t" r="r" b="b"/>
            <a:pathLst>
              <a:path w="231775" h="189229">
                <a:moveTo>
                  <a:pt x="231648" y="188976"/>
                </a:moveTo>
                <a:lnTo>
                  <a:pt x="0" y="188976"/>
                </a:lnTo>
                <a:lnTo>
                  <a:pt x="0" y="0"/>
                </a:lnTo>
                <a:lnTo>
                  <a:pt x="231648" y="0"/>
                </a:lnTo>
                <a:lnTo>
                  <a:pt x="231648" y="188976"/>
                </a:lnTo>
                <a:close/>
              </a:path>
            </a:pathLst>
          </a:custGeom>
          <a:solidFill>
            <a:srgbClr val="D99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78834" y="4640579"/>
            <a:ext cx="219710" cy="189230"/>
          </a:xfrm>
          <a:custGeom>
            <a:avLst/>
            <a:gdLst/>
            <a:ahLst/>
            <a:cxnLst/>
            <a:rect l="l" t="t" r="r" b="b"/>
            <a:pathLst>
              <a:path w="219710" h="189229">
                <a:moveTo>
                  <a:pt x="219456" y="188976"/>
                </a:moveTo>
                <a:lnTo>
                  <a:pt x="0" y="188976"/>
                </a:lnTo>
                <a:lnTo>
                  <a:pt x="0" y="0"/>
                </a:lnTo>
                <a:lnTo>
                  <a:pt x="219456" y="0"/>
                </a:lnTo>
                <a:lnTo>
                  <a:pt x="219456" y="188976"/>
                </a:lnTo>
                <a:close/>
              </a:path>
            </a:pathLst>
          </a:custGeom>
          <a:solidFill>
            <a:srgbClr val="D99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78834" y="4920995"/>
            <a:ext cx="170815" cy="195580"/>
          </a:xfrm>
          <a:custGeom>
            <a:avLst/>
            <a:gdLst/>
            <a:ahLst/>
            <a:cxnLst/>
            <a:rect l="l" t="t" r="r" b="b"/>
            <a:pathLst>
              <a:path w="170814" h="195579">
                <a:moveTo>
                  <a:pt x="170688" y="195072"/>
                </a:moveTo>
                <a:lnTo>
                  <a:pt x="0" y="195072"/>
                </a:lnTo>
                <a:lnTo>
                  <a:pt x="0" y="0"/>
                </a:lnTo>
                <a:lnTo>
                  <a:pt x="170688" y="0"/>
                </a:lnTo>
                <a:lnTo>
                  <a:pt x="170688" y="195072"/>
                </a:lnTo>
                <a:close/>
              </a:path>
            </a:pathLst>
          </a:custGeom>
          <a:solidFill>
            <a:srgbClr val="D99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877311" y="2601467"/>
            <a:ext cx="160020" cy="2840990"/>
            <a:chOff x="2877311" y="2601467"/>
            <a:chExt cx="160020" cy="2840990"/>
          </a:xfrm>
        </p:grpSpPr>
        <p:sp>
          <p:nvSpPr>
            <p:cNvPr id="20" name="object 20"/>
            <p:cNvSpPr/>
            <p:nvPr/>
          </p:nvSpPr>
          <p:spPr>
            <a:xfrm>
              <a:off x="2878834" y="5207506"/>
              <a:ext cx="158750" cy="189230"/>
            </a:xfrm>
            <a:custGeom>
              <a:avLst/>
              <a:gdLst/>
              <a:ahLst/>
              <a:cxnLst/>
              <a:rect l="l" t="t" r="r" b="b"/>
              <a:pathLst>
                <a:path w="158750" h="189229">
                  <a:moveTo>
                    <a:pt x="158496" y="188976"/>
                  </a:moveTo>
                  <a:lnTo>
                    <a:pt x="0" y="188976"/>
                  </a:lnTo>
                  <a:lnTo>
                    <a:pt x="0" y="0"/>
                  </a:lnTo>
                  <a:lnTo>
                    <a:pt x="158496" y="0"/>
                  </a:lnTo>
                  <a:lnTo>
                    <a:pt x="158496" y="188976"/>
                  </a:lnTo>
                  <a:close/>
                </a:path>
              </a:pathLst>
            </a:custGeom>
            <a:solidFill>
              <a:srgbClr val="D995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877311" y="2601467"/>
              <a:ext cx="7620" cy="2840990"/>
            </a:xfrm>
            <a:custGeom>
              <a:avLst/>
              <a:gdLst/>
              <a:ahLst/>
              <a:cxnLst/>
              <a:rect l="l" t="t" r="r" b="b"/>
              <a:pathLst>
                <a:path w="7619" h="2840990">
                  <a:moveTo>
                    <a:pt x="7620" y="2840735"/>
                  </a:moveTo>
                  <a:lnTo>
                    <a:pt x="0" y="2840735"/>
                  </a:lnTo>
                  <a:lnTo>
                    <a:pt x="0" y="0"/>
                  </a:lnTo>
                  <a:lnTo>
                    <a:pt x="7620" y="0"/>
                  </a:lnTo>
                  <a:lnTo>
                    <a:pt x="7620" y="284073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769864" y="2705100"/>
            <a:ext cx="190498" cy="8382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83735" y="2985516"/>
            <a:ext cx="123444" cy="8381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74364" y="3273551"/>
            <a:ext cx="121919" cy="8382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259835" y="3560064"/>
            <a:ext cx="120396" cy="8229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198876" y="3840479"/>
            <a:ext cx="121919" cy="8229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198876" y="4128515"/>
            <a:ext cx="121919" cy="8229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66872" y="4415027"/>
            <a:ext cx="118871" cy="8381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156204" y="4695443"/>
            <a:ext cx="118872" cy="8381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07436" y="4983479"/>
            <a:ext cx="120395" cy="82296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095244" y="5269991"/>
            <a:ext cx="117347" cy="8382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10768" y="2686812"/>
            <a:ext cx="1880615" cy="8991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371856" y="2973323"/>
            <a:ext cx="2398775" cy="111252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91084" y="3262883"/>
            <a:ext cx="2493263" cy="109728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734568" y="3543299"/>
            <a:ext cx="1970532" cy="109728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36804" y="3829811"/>
            <a:ext cx="2441448" cy="10972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68809" y="4117847"/>
            <a:ext cx="2293618" cy="109727"/>
          </a:xfrm>
          <a:prstGeom prst="rect">
            <a:avLst/>
          </a:prstGeom>
        </p:spPr>
      </p:pic>
      <p:grpSp>
        <p:nvGrpSpPr>
          <p:cNvPr id="38" name="object 38"/>
          <p:cNvGrpSpPr/>
          <p:nvPr/>
        </p:nvGrpSpPr>
        <p:grpSpPr>
          <a:xfrm>
            <a:off x="694944" y="4398263"/>
            <a:ext cx="1988820" cy="88900"/>
            <a:chOff x="694944" y="4398263"/>
            <a:chExt cx="1988820" cy="88900"/>
          </a:xfrm>
        </p:grpSpPr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94944" y="4398263"/>
              <a:ext cx="1409700" cy="8839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48840" y="4398263"/>
              <a:ext cx="534924" cy="88392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30123" y="4684776"/>
            <a:ext cx="2452116" cy="109728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52499" y="4969763"/>
            <a:ext cx="1773934" cy="111252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29768" y="5251703"/>
            <a:ext cx="2348483" cy="111251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46859" y="1723643"/>
            <a:ext cx="3872484" cy="315468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7703818" y="4069081"/>
            <a:ext cx="2223770" cy="172720"/>
          </a:xfrm>
          <a:custGeom>
            <a:avLst/>
            <a:gdLst/>
            <a:ahLst/>
            <a:cxnLst/>
            <a:rect l="l" t="t" r="r" b="b"/>
            <a:pathLst>
              <a:path w="2223770" h="172720">
                <a:moveTo>
                  <a:pt x="2223516" y="172212"/>
                </a:moveTo>
                <a:lnTo>
                  <a:pt x="0" y="172212"/>
                </a:lnTo>
                <a:lnTo>
                  <a:pt x="0" y="0"/>
                </a:lnTo>
                <a:lnTo>
                  <a:pt x="2223516" y="0"/>
                </a:lnTo>
                <a:lnTo>
                  <a:pt x="2223516" y="172212"/>
                </a:lnTo>
                <a:close/>
              </a:path>
            </a:pathLst>
          </a:custGeom>
          <a:solidFill>
            <a:srgbClr val="94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03818" y="4328161"/>
            <a:ext cx="1600200" cy="172720"/>
          </a:xfrm>
          <a:custGeom>
            <a:avLst/>
            <a:gdLst/>
            <a:ahLst/>
            <a:cxnLst/>
            <a:rect l="l" t="t" r="r" b="b"/>
            <a:pathLst>
              <a:path w="1600200" h="172720">
                <a:moveTo>
                  <a:pt x="1600200" y="172212"/>
                </a:moveTo>
                <a:lnTo>
                  <a:pt x="0" y="172212"/>
                </a:lnTo>
                <a:lnTo>
                  <a:pt x="0" y="0"/>
                </a:lnTo>
                <a:lnTo>
                  <a:pt x="1600200" y="0"/>
                </a:lnTo>
                <a:lnTo>
                  <a:pt x="1600200" y="172212"/>
                </a:lnTo>
                <a:close/>
              </a:path>
            </a:pathLst>
          </a:custGeom>
          <a:solidFill>
            <a:srgbClr val="94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03818" y="4587241"/>
            <a:ext cx="777240" cy="172720"/>
          </a:xfrm>
          <a:custGeom>
            <a:avLst/>
            <a:gdLst/>
            <a:ahLst/>
            <a:cxnLst/>
            <a:rect l="l" t="t" r="r" b="b"/>
            <a:pathLst>
              <a:path w="777240" h="172720">
                <a:moveTo>
                  <a:pt x="777240" y="172212"/>
                </a:moveTo>
                <a:lnTo>
                  <a:pt x="0" y="172212"/>
                </a:lnTo>
                <a:lnTo>
                  <a:pt x="0" y="0"/>
                </a:lnTo>
                <a:lnTo>
                  <a:pt x="777240" y="0"/>
                </a:lnTo>
                <a:lnTo>
                  <a:pt x="777240" y="172212"/>
                </a:lnTo>
                <a:close/>
              </a:path>
            </a:pathLst>
          </a:custGeom>
          <a:solidFill>
            <a:srgbClr val="94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03818" y="4846321"/>
            <a:ext cx="678180" cy="172720"/>
          </a:xfrm>
          <a:custGeom>
            <a:avLst/>
            <a:gdLst/>
            <a:ahLst/>
            <a:cxnLst/>
            <a:rect l="l" t="t" r="r" b="b"/>
            <a:pathLst>
              <a:path w="678179" h="172720">
                <a:moveTo>
                  <a:pt x="678180" y="172212"/>
                </a:moveTo>
                <a:lnTo>
                  <a:pt x="0" y="172212"/>
                </a:lnTo>
                <a:lnTo>
                  <a:pt x="0" y="0"/>
                </a:lnTo>
                <a:lnTo>
                  <a:pt x="678180" y="0"/>
                </a:lnTo>
                <a:lnTo>
                  <a:pt x="678180" y="172212"/>
                </a:lnTo>
                <a:close/>
              </a:path>
            </a:pathLst>
          </a:custGeom>
          <a:solidFill>
            <a:srgbClr val="94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03818" y="5105401"/>
            <a:ext cx="600710" cy="172720"/>
          </a:xfrm>
          <a:custGeom>
            <a:avLst/>
            <a:gdLst/>
            <a:ahLst/>
            <a:cxnLst/>
            <a:rect l="l" t="t" r="r" b="b"/>
            <a:pathLst>
              <a:path w="600709" h="172720">
                <a:moveTo>
                  <a:pt x="600456" y="172212"/>
                </a:moveTo>
                <a:lnTo>
                  <a:pt x="0" y="172212"/>
                </a:lnTo>
                <a:lnTo>
                  <a:pt x="0" y="0"/>
                </a:lnTo>
                <a:lnTo>
                  <a:pt x="600456" y="0"/>
                </a:lnTo>
                <a:lnTo>
                  <a:pt x="600456" y="172212"/>
                </a:lnTo>
                <a:close/>
              </a:path>
            </a:pathLst>
          </a:custGeom>
          <a:solidFill>
            <a:srgbClr val="94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03818" y="5364481"/>
            <a:ext cx="524510" cy="172720"/>
          </a:xfrm>
          <a:custGeom>
            <a:avLst/>
            <a:gdLst/>
            <a:ahLst/>
            <a:cxnLst/>
            <a:rect l="l" t="t" r="r" b="b"/>
            <a:pathLst>
              <a:path w="524509" h="172720">
                <a:moveTo>
                  <a:pt x="524256" y="172212"/>
                </a:moveTo>
                <a:lnTo>
                  <a:pt x="0" y="172212"/>
                </a:lnTo>
                <a:lnTo>
                  <a:pt x="0" y="0"/>
                </a:lnTo>
                <a:lnTo>
                  <a:pt x="524256" y="0"/>
                </a:lnTo>
                <a:lnTo>
                  <a:pt x="524256" y="172212"/>
                </a:lnTo>
                <a:close/>
              </a:path>
            </a:pathLst>
          </a:custGeom>
          <a:solidFill>
            <a:srgbClr val="94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03818" y="5623561"/>
            <a:ext cx="452755" cy="172720"/>
          </a:xfrm>
          <a:custGeom>
            <a:avLst/>
            <a:gdLst/>
            <a:ahLst/>
            <a:cxnLst/>
            <a:rect l="l" t="t" r="r" b="b"/>
            <a:pathLst>
              <a:path w="452754" h="172720">
                <a:moveTo>
                  <a:pt x="452628" y="172212"/>
                </a:moveTo>
                <a:lnTo>
                  <a:pt x="0" y="172212"/>
                </a:lnTo>
                <a:lnTo>
                  <a:pt x="0" y="0"/>
                </a:lnTo>
                <a:lnTo>
                  <a:pt x="452628" y="0"/>
                </a:lnTo>
                <a:lnTo>
                  <a:pt x="452628" y="172212"/>
                </a:lnTo>
                <a:close/>
              </a:path>
            </a:pathLst>
          </a:custGeom>
          <a:solidFill>
            <a:srgbClr val="94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703818" y="5882641"/>
            <a:ext cx="215265" cy="172720"/>
          </a:xfrm>
          <a:custGeom>
            <a:avLst/>
            <a:gdLst/>
            <a:ahLst/>
            <a:cxnLst/>
            <a:rect l="l" t="t" r="r" b="b"/>
            <a:pathLst>
              <a:path w="215265" h="172720">
                <a:moveTo>
                  <a:pt x="214884" y="172212"/>
                </a:moveTo>
                <a:lnTo>
                  <a:pt x="0" y="172212"/>
                </a:lnTo>
                <a:lnTo>
                  <a:pt x="0" y="0"/>
                </a:lnTo>
                <a:lnTo>
                  <a:pt x="214884" y="0"/>
                </a:lnTo>
                <a:lnTo>
                  <a:pt x="214884" y="172212"/>
                </a:lnTo>
                <a:close/>
              </a:path>
            </a:pathLst>
          </a:custGeom>
          <a:solidFill>
            <a:srgbClr val="94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03818" y="6141721"/>
            <a:ext cx="198120" cy="172720"/>
          </a:xfrm>
          <a:custGeom>
            <a:avLst/>
            <a:gdLst/>
            <a:ahLst/>
            <a:cxnLst/>
            <a:rect l="l" t="t" r="r" b="b"/>
            <a:pathLst>
              <a:path w="198120" h="172720">
                <a:moveTo>
                  <a:pt x="198120" y="172211"/>
                </a:moveTo>
                <a:lnTo>
                  <a:pt x="0" y="172211"/>
                </a:lnTo>
                <a:lnTo>
                  <a:pt x="0" y="0"/>
                </a:lnTo>
                <a:lnTo>
                  <a:pt x="198120" y="0"/>
                </a:lnTo>
                <a:lnTo>
                  <a:pt x="198120" y="172211"/>
                </a:lnTo>
                <a:close/>
              </a:path>
            </a:pathLst>
          </a:custGeom>
          <a:solidFill>
            <a:srgbClr val="94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4" name="object 54"/>
          <p:cNvGrpSpPr/>
          <p:nvPr/>
        </p:nvGrpSpPr>
        <p:grpSpPr>
          <a:xfrm>
            <a:off x="7697723" y="4027932"/>
            <a:ext cx="204470" cy="2586355"/>
            <a:chOff x="7697723" y="4027932"/>
            <a:chExt cx="204470" cy="2586355"/>
          </a:xfrm>
        </p:grpSpPr>
        <p:sp>
          <p:nvSpPr>
            <p:cNvPr id="55" name="object 55"/>
            <p:cNvSpPr/>
            <p:nvPr/>
          </p:nvSpPr>
          <p:spPr>
            <a:xfrm>
              <a:off x="7703818" y="6400801"/>
              <a:ext cx="198120" cy="172720"/>
            </a:xfrm>
            <a:custGeom>
              <a:avLst/>
              <a:gdLst/>
              <a:ahLst/>
              <a:cxnLst/>
              <a:rect l="l" t="t" r="r" b="b"/>
              <a:pathLst>
                <a:path w="198120" h="172720">
                  <a:moveTo>
                    <a:pt x="198120" y="172212"/>
                  </a:moveTo>
                  <a:lnTo>
                    <a:pt x="0" y="172212"/>
                  </a:lnTo>
                  <a:lnTo>
                    <a:pt x="0" y="0"/>
                  </a:lnTo>
                  <a:lnTo>
                    <a:pt x="198120" y="0"/>
                  </a:lnTo>
                  <a:lnTo>
                    <a:pt x="198120" y="172212"/>
                  </a:lnTo>
                  <a:close/>
                </a:path>
              </a:pathLst>
            </a:custGeom>
            <a:solidFill>
              <a:srgbClr val="948A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697723" y="4027932"/>
              <a:ext cx="6350" cy="2586355"/>
            </a:xfrm>
            <a:custGeom>
              <a:avLst/>
              <a:gdLst/>
              <a:ahLst/>
              <a:cxnLst/>
              <a:rect l="l" t="t" r="r" b="b"/>
              <a:pathLst>
                <a:path w="6350" h="2586354">
                  <a:moveTo>
                    <a:pt x="6096" y="2586228"/>
                  </a:moveTo>
                  <a:lnTo>
                    <a:pt x="0" y="2586228"/>
                  </a:lnTo>
                  <a:lnTo>
                    <a:pt x="0" y="0"/>
                  </a:lnTo>
                  <a:lnTo>
                    <a:pt x="6096" y="0"/>
                  </a:lnTo>
                  <a:lnTo>
                    <a:pt x="6096" y="2586228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7" name="object 57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977628" y="4122420"/>
            <a:ext cx="172210" cy="7619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358885" y="4381499"/>
            <a:ext cx="166115" cy="76200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8529828" y="4642103"/>
            <a:ext cx="112776" cy="7620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435340" y="4895087"/>
            <a:ext cx="111251" cy="7619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356093" y="5154167"/>
            <a:ext cx="109726" cy="7620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8278369" y="5414771"/>
            <a:ext cx="111250" cy="76199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208264" y="5673850"/>
            <a:ext cx="109728" cy="76199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972045" y="5932932"/>
            <a:ext cx="108203" cy="76199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953757" y="6193535"/>
            <a:ext cx="109727" cy="74676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953757" y="6452615"/>
            <a:ext cx="109727" cy="74676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216652" y="4107179"/>
            <a:ext cx="2386583" cy="99060"/>
          </a:xfrm>
          <a:prstGeom prst="rect">
            <a:avLst/>
          </a:prstGeom>
        </p:spPr>
      </p:pic>
      <p:pic>
        <p:nvPicPr>
          <p:cNvPr id="68" name="object 68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5088635" y="4366259"/>
            <a:ext cx="2412492" cy="99059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6114286" y="4625340"/>
            <a:ext cx="1424940" cy="100584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539740" y="4884419"/>
            <a:ext cx="2058922" cy="10058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5891784" y="5145023"/>
            <a:ext cx="1655062" cy="79248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5289803" y="5405628"/>
            <a:ext cx="2302763" cy="99060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5596128" y="5664708"/>
            <a:ext cx="1937003" cy="99060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086855" y="5923787"/>
            <a:ext cx="1447799" cy="99060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016752" y="6182867"/>
            <a:ext cx="1513331" cy="9601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256276" y="6441948"/>
            <a:ext cx="2261615" cy="99060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6470903" y="3229355"/>
            <a:ext cx="3451860" cy="285115"/>
            <a:chOff x="6470903" y="3229355"/>
            <a:chExt cx="3451860" cy="285115"/>
          </a:xfrm>
        </p:grpSpPr>
        <p:pic>
          <p:nvPicPr>
            <p:cNvPr id="78" name="object 78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470903" y="3240025"/>
              <a:ext cx="2412491" cy="274319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8919971" y="3229355"/>
              <a:ext cx="1002791" cy="103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3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" y="1187195"/>
            <a:ext cx="632459" cy="40233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107" y="1190244"/>
            <a:ext cx="405272" cy="3073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73935" y="1261871"/>
            <a:ext cx="574547" cy="3276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42971" y="1179576"/>
            <a:ext cx="1656587" cy="41503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250435" y="1155192"/>
            <a:ext cx="2057398" cy="43434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73367" y="1159764"/>
            <a:ext cx="275844" cy="33832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78751" y="1152142"/>
            <a:ext cx="772668" cy="4206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38588" y="6324599"/>
            <a:ext cx="173736" cy="8839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2968750" y="2778251"/>
            <a:ext cx="2365375" cy="184785"/>
          </a:xfrm>
          <a:custGeom>
            <a:avLst/>
            <a:gdLst/>
            <a:ahLst/>
            <a:cxnLst/>
            <a:rect l="l" t="t" r="r" b="b"/>
            <a:pathLst>
              <a:path w="2365375" h="184785">
                <a:moveTo>
                  <a:pt x="2365248" y="184404"/>
                </a:moveTo>
                <a:lnTo>
                  <a:pt x="0" y="184404"/>
                </a:lnTo>
                <a:lnTo>
                  <a:pt x="0" y="0"/>
                </a:lnTo>
                <a:lnTo>
                  <a:pt x="2365248" y="0"/>
                </a:lnTo>
                <a:lnTo>
                  <a:pt x="2365248" y="184404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68750" y="3057143"/>
            <a:ext cx="1132840" cy="182880"/>
          </a:xfrm>
          <a:custGeom>
            <a:avLst/>
            <a:gdLst/>
            <a:ahLst/>
            <a:cxnLst/>
            <a:rect l="l" t="t" r="r" b="b"/>
            <a:pathLst>
              <a:path w="1132839" h="182880">
                <a:moveTo>
                  <a:pt x="1132332" y="182880"/>
                </a:moveTo>
                <a:lnTo>
                  <a:pt x="0" y="182880"/>
                </a:lnTo>
                <a:lnTo>
                  <a:pt x="0" y="0"/>
                </a:lnTo>
                <a:lnTo>
                  <a:pt x="1132332" y="0"/>
                </a:lnTo>
                <a:lnTo>
                  <a:pt x="1132332" y="182880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68750" y="3329938"/>
            <a:ext cx="878205" cy="182880"/>
          </a:xfrm>
          <a:custGeom>
            <a:avLst/>
            <a:gdLst/>
            <a:ahLst/>
            <a:cxnLst/>
            <a:rect l="l" t="t" r="r" b="b"/>
            <a:pathLst>
              <a:path w="878204" h="182879">
                <a:moveTo>
                  <a:pt x="877824" y="182880"/>
                </a:moveTo>
                <a:lnTo>
                  <a:pt x="0" y="182880"/>
                </a:lnTo>
                <a:lnTo>
                  <a:pt x="0" y="0"/>
                </a:lnTo>
                <a:lnTo>
                  <a:pt x="877824" y="0"/>
                </a:lnTo>
                <a:lnTo>
                  <a:pt x="877824" y="182880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68750" y="3607307"/>
            <a:ext cx="386080" cy="184785"/>
          </a:xfrm>
          <a:custGeom>
            <a:avLst/>
            <a:gdLst/>
            <a:ahLst/>
            <a:cxnLst/>
            <a:rect l="l" t="t" r="r" b="b"/>
            <a:pathLst>
              <a:path w="386079" h="184785">
                <a:moveTo>
                  <a:pt x="385572" y="184404"/>
                </a:moveTo>
                <a:lnTo>
                  <a:pt x="0" y="184404"/>
                </a:lnTo>
                <a:lnTo>
                  <a:pt x="0" y="0"/>
                </a:lnTo>
                <a:lnTo>
                  <a:pt x="385572" y="0"/>
                </a:lnTo>
                <a:lnTo>
                  <a:pt x="385572" y="184404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68750" y="3880103"/>
            <a:ext cx="332740" cy="184785"/>
          </a:xfrm>
          <a:custGeom>
            <a:avLst/>
            <a:gdLst/>
            <a:ahLst/>
            <a:cxnLst/>
            <a:rect l="l" t="t" r="r" b="b"/>
            <a:pathLst>
              <a:path w="332739" h="184785">
                <a:moveTo>
                  <a:pt x="332232" y="184403"/>
                </a:moveTo>
                <a:lnTo>
                  <a:pt x="0" y="184403"/>
                </a:lnTo>
                <a:lnTo>
                  <a:pt x="0" y="0"/>
                </a:lnTo>
                <a:lnTo>
                  <a:pt x="332232" y="0"/>
                </a:lnTo>
                <a:lnTo>
                  <a:pt x="332232" y="184403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68750" y="4158995"/>
            <a:ext cx="320040" cy="182880"/>
          </a:xfrm>
          <a:custGeom>
            <a:avLst/>
            <a:gdLst/>
            <a:ahLst/>
            <a:cxnLst/>
            <a:rect l="l" t="t" r="r" b="b"/>
            <a:pathLst>
              <a:path w="320039" h="182879">
                <a:moveTo>
                  <a:pt x="320040" y="182880"/>
                </a:moveTo>
                <a:lnTo>
                  <a:pt x="0" y="182880"/>
                </a:lnTo>
                <a:lnTo>
                  <a:pt x="0" y="0"/>
                </a:lnTo>
                <a:lnTo>
                  <a:pt x="320040" y="0"/>
                </a:lnTo>
                <a:lnTo>
                  <a:pt x="320040" y="182880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68750" y="4437887"/>
            <a:ext cx="201295" cy="182880"/>
          </a:xfrm>
          <a:custGeom>
            <a:avLst/>
            <a:gdLst/>
            <a:ahLst/>
            <a:cxnLst/>
            <a:rect l="l" t="t" r="r" b="b"/>
            <a:pathLst>
              <a:path w="201294" h="182879">
                <a:moveTo>
                  <a:pt x="201168" y="182880"/>
                </a:moveTo>
                <a:lnTo>
                  <a:pt x="0" y="182880"/>
                </a:lnTo>
                <a:lnTo>
                  <a:pt x="0" y="0"/>
                </a:lnTo>
                <a:lnTo>
                  <a:pt x="201168" y="0"/>
                </a:lnTo>
                <a:lnTo>
                  <a:pt x="201168" y="182880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8750" y="4710683"/>
            <a:ext cx="178435" cy="182880"/>
          </a:xfrm>
          <a:custGeom>
            <a:avLst/>
            <a:gdLst/>
            <a:ahLst/>
            <a:cxnLst/>
            <a:rect l="l" t="t" r="r" b="b"/>
            <a:pathLst>
              <a:path w="178435" h="182879">
                <a:moveTo>
                  <a:pt x="178308" y="182880"/>
                </a:moveTo>
                <a:lnTo>
                  <a:pt x="0" y="182880"/>
                </a:lnTo>
                <a:lnTo>
                  <a:pt x="0" y="0"/>
                </a:lnTo>
                <a:lnTo>
                  <a:pt x="178308" y="0"/>
                </a:lnTo>
                <a:lnTo>
                  <a:pt x="178308" y="182880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68750" y="4988051"/>
            <a:ext cx="172720" cy="184785"/>
          </a:xfrm>
          <a:custGeom>
            <a:avLst/>
            <a:gdLst/>
            <a:ahLst/>
            <a:cxnLst/>
            <a:rect l="l" t="t" r="r" b="b"/>
            <a:pathLst>
              <a:path w="172719" h="184785">
                <a:moveTo>
                  <a:pt x="172212" y="184404"/>
                </a:moveTo>
                <a:lnTo>
                  <a:pt x="0" y="184404"/>
                </a:lnTo>
                <a:lnTo>
                  <a:pt x="0" y="0"/>
                </a:lnTo>
                <a:lnTo>
                  <a:pt x="172212" y="0"/>
                </a:lnTo>
                <a:lnTo>
                  <a:pt x="172212" y="184404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" name="object 19"/>
          <p:cNvGrpSpPr/>
          <p:nvPr/>
        </p:nvGrpSpPr>
        <p:grpSpPr>
          <a:xfrm>
            <a:off x="2962655" y="2734056"/>
            <a:ext cx="166370" cy="2755900"/>
            <a:chOff x="2962655" y="2734056"/>
            <a:chExt cx="166370" cy="2755900"/>
          </a:xfrm>
        </p:grpSpPr>
        <p:sp>
          <p:nvSpPr>
            <p:cNvPr id="20" name="object 20"/>
            <p:cNvSpPr/>
            <p:nvPr/>
          </p:nvSpPr>
          <p:spPr>
            <a:xfrm>
              <a:off x="2968750" y="5260847"/>
              <a:ext cx="160020" cy="184785"/>
            </a:xfrm>
            <a:custGeom>
              <a:avLst/>
              <a:gdLst/>
              <a:ahLst/>
              <a:cxnLst/>
              <a:rect l="l" t="t" r="r" b="b"/>
              <a:pathLst>
                <a:path w="160019" h="184785">
                  <a:moveTo>
                    <a:pt x="160020" y="184403"/>
                  </a:moveTo>
                  <a:lnTo>
                    <a:pt x="0" y="184403"/>
                  </a:lnTo>
                  <a:lnTo>
                    <a:pt x="0" y="0"/>
                  </a:lnTo>
                  <a:lnTo>
                    <a:pt x="160020" y="0"/>
                  </a:lnTo>
                  <a:lnTo>
                    <a:pt x="160020" y="184403"/>
                  </a:lnTo>
                  <a:close/>
                </a:path>
              </a:pathLst>
            </a:custGeom>
            <a:solidFill>
              <a:srgbClr val="00B0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62655" y="2734056"/>
              <a:ext cx="6350" cy="2755900"/>
            </a:xfrm>
            <a:custGeom>
              <a:avLst/>
              <a:gdLst/>
              <a:ahLst/>
              <a:cxnLst/>
              <a:rect l="l" t="t" r="r" b="b"/>
              <a:pathLst>
                <a:path w="6350" h="2755900">
                  <a:moveTo>
                    <a:pt x="6095" y="2755391"/>
                  </a:moveTo>
                  <a:lnTo>
                    <a:pt x="0" y="2755391"/>
                  </a:lnTo>
                  <a:lnTo>
                    <a:pt x="0" y="0"/>
                  </a:lnTo>
                  <a:lnTo>
                    <a:pt x="6095" y="0"/>
                  </a:lnTo>
                  <a:lnTo>
                    <a:pt x="6095" y="275539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88864" y="2834639"/>
            <a:ext cx="185927" cy="82296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57472" y="3107436"/>
            <a:ext cx="181355" cy="8229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04488" y="3386327"/>
            <a:ext cx="178307" cy="8077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407664" y="3659123"/>
            <a:ext cx="115823" cy="8229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52800" y="3938015"/>
            <a:ext cx="121920" cy="8229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37559" y="4212335"/>
            <a:ext cx="124968" cy="8077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224783" y="4489704"/>
            <a:ext cx="120396" cy="82295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201923" y="4768594"/>
            <a:ext cx="117348" cy="82296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195827" y="5042915"/>
            <a:ext cx="120396" cy="80772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180588" y="5320283"/>
            <a:ext cx="118872" cy="80772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699260" y="2823972"/>
            <a:ext cx="1115568" cy="86868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36420" y="3096768"/>
            <a:ext cx="992124" cy="8686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343911" y="3378708"/>
            <a:ext cx="487680" cy="8382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188464" y="3651503"/>
            <a:ext cx="626363" cy="8382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844296" y="3927347"/>
            <a:ext cx="1933956" cy="86868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76655" y="4200143"/>
            <a:ext cx="2197608" cy="8686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500883" y="4480559"/>
            <a:ext cx="333756" cy="85344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2525268" y="4754879"/>
            <a:ext cx="306323" cy="8382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754123" y="5030723"/>
            <a:ext cx="1053084" cy="8686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43712" y="5305043"/>
            <a:ext cx="2034540" cy="106680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1426463" y="1882141"/>
            <a:ext cx="2801620" cy="292735"/>
            <a:chOff x="1426463" y="1882141"/>
            <a:chExt cx="2801620" cy="292735"/>
          </a:xfrm>
        </p:grpSpPr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26463" y="1882141"/>
              <a:ext cx="2157984" cy="29260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430524" y="1882649"/>
              <a:ext cx="797051" cy="97028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4294631" y="1874519"/>
            <a:ext cx="995171" cy="111251"/>
          </a:xfrm>
          <a:prstGeom prst="rect">
            <a:avLst/>
          </a:prstGeom>
        </p:spPr>
      </p:pic>
      <p:sp>
        <p:nvSpPr>
          <p:cNvPr id="46" name="object 46"/>
          <p:cNvSpPr/>
          <p:nvPr/>
        </p:nvSpPr>
        <p:spPr>
          <a:xfrm>
            <a:off x="7690104" y="3953255"/>
            <a:ext cx="2365375" cy="182880"/>
          </a:xfrm>
          <a:custGeom>
            <a:avLst/>
            <a:gdLst/>
            <a:ahLst/>
            <a:cxnLst/>
            <a:rect l="l" t="t" r="r" b="b"/>
            <a:pathLst>
              <a:path w="2365375" h="182879">
                <a:moveTo>
                  <a:pt x="2365248" y="182879"/>
                </a:moveTo>
                <a:lnTo>
                  <a:pt x="0" y="182879"/>
                </a:lnTo>
                <a:lnTo>
                  <a:pt x="0" y="0"/>
                </a:lnTo>
                <a:lnTo>
                  <a:pt x="2365248" y="0"/>
                </a:lnTo>
                <a:lnTo>
                  <a:pt x="2365248" y="182879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90104" y="4232147"/>
            <a:ext cx="2223770" cy="182880"/>
          </a:xfrm>
          <a:custGeom>
            <a:avLst/>
            <a:gdLst/>
            <a:ahLst/>
            <a:cxnLst/>
            <a:rect l="l" t="t" r="r" b="b"/>
            <a:pathLst>
              <a:path w="2223770" h="182879">
                <a:moveTo>
                  <a:pt x="2223516" y="182880"/>
                </a:moveTo>
                <a:lnTo>
                  <a:pt x="0" y="182880"/>
                </a:lnTo>
                <a:lnTo>
                  <a:pt x="0" y="0"/>
                </a:lnTo>
                <a:lnTo>
                  <a:pt x="2223516" y="0"/>
                </a:lnTo>
                <a:lnTo>
                  <a:pt x="2223516" y="18288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90104" y="4509516"/>
            <a:ext cx="2014855" cy="184785"/>
          </a:xfrm>
          <a:custGeom>
            <a:avLst/>
            <a:gdLst/>
            <a:ahLst/>
            <a:cxnLst/>
            <a:rect l="l" t="t" r="r" b="b"/>
            <a:pathLst>
              <a:path w="2014854" h="184785">
                <a:moveTo>
                  <a:pt x="2014728" y="184404"/>
                </a:moveTo>
                <a:lnTo>
                  <a:pt x="0" y="184404"/>
                </a:lnTo>
                <a:lnTo>
                  <a:pt x="0" y="0"/>
                </a:lnTo>
                <a:lnTo>
                  <a:pt x="2014728" y="0"/>
                </a:lnTo>
                <a:lnTo>
                  <a:pt x="2014728" y="184404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90104" y="4788408"/>
            <a:ext cx="361315" cy="184785"/>
          </a:xfrm>
          <a:custGeom>
            <a:avLst/>
            <a:gdLst/>
            <a:ahLst/>
            <a:cxnLst/>
            <a:rect l="l" t="t" r="r" b="b"/>
            <a:pathLst>
              <a:path w="361315" h="184785">
                <a:moveTo>
                  <a:pt x="361188" y="184404"/>
                </a:moveTo>
                <a:lnTo>
                  <a:pt x="0" y="184404"/>
                </a:lnTo>
                <a:lnTo>
                  <a:pt x="0" y="0"/>
                </a:lnTo>
                <a:lnTo>
                  <a:pt x="361188" y="0"/>
                </a:lnTo>
                <a:lnTo>
                  <a:pt x="361188" y="184404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690104" y="5067300"/>
            <a:ext cx="201295" cy="182880"/>
          </a:xfrm>
          <a:custGeom>
            <a:avLst/>
            <a:gdLst/>
            <a:ahLst/>
            <a:cxnLst/>
            <a:rect l="l" t="t" r="r" b="b"/>
            <a:pathLst>
              <a:path w="201295" h="182879">
                <a:moveTo>
                  <a:pt x="201168" y="182880"/>
                </a:moveTo>
                <a:lnTo>
                  <a:pt x="0" y="182880"/>
                </a:lnTo>
                <a:lnTo>
                  <a:pt x="0" y="0"/>
                </a:lnTo>
                <a:lnTo>
                  <a:pt x="201168" y="0"/>
                </a:lnTo>
                <a:lnTo>
                  <a:pt x="201168" y="18288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90104" y="5344667"/>
            <a:ext cx="106680" cy="190500"/>
          </a:xfrm>
          <a:custGeom>
            <a:avLst/>
            <a:gdLst/>
            <a:ahLst/>
            <a:cxnLst/>
            <a:rect l="l" t="t" r="r" b="b"/>
            <a:pathLst>
              <a:path w="106679" h="190500">
                <a:moveTo>
                  <a:pt x="106680" y="190500"/>
                </a:moveTo>
                <a:lnTo>
                  <a:pt x="0" y="190500"/>
                </a:lnTo>
                <a:lnTo>
                  <a:pt x="0" y="0"/>
                </a:lnTo>
                <a:lnTo>
                  <a:pt x="106680" y="0"/>
                </a:lnTo>
                <a:lnTo>
                  <a:pt x="106680" y="19050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90104" y="5623560"/>
            <a:ext cx="66040" cy="190500"/>
          </a:xfrm>
          <a:custGeom>
            <a:avLst/>
            <a:gdLst/>
            <a:ahLst/>
            <a:cxnLst/>
            <a:rect l="l" t="t" r="r" b="b"/>
            <a:pathLst>
              <a:path w="66040" h="190500">
                <a:moveTo>
                  <a:pt x="65532" y="190500"/>
                </a:moveTo>
                <a:lnTo>
                  <a:pt x="0" y="190500"/>
                </a:lnTo>
                <a:lnTo>
                  <a:pt x="0" y="0"/>
                </a:lnTo>
                <a:lnTo>
                  <a:pt x="65532" y="0"/>
                </a:lnTo>
                <a:lnTo>
                  <a:pt x="65532" y="19050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90104" y="5902452"/>
            <a:ext cx="59690" cy="189230"/>
          </a:xfrm>
          <a:custGeom>
            <a:avLst/>
            <a:gdLst/>
            <a:ahLst/>
            <a:cxnLst/>
            <a:rect l="l" t="t" r="r" b="b"/>
            <a:pathLst>
              <a:path w="59690" h="189229">
                <a:moveTo>
                  <a:pt x="59436" y="188976"/>
                </a:moveTo>
                <a:lnTo>
                  <a:pt x="0" y="188976"/>
                </a:lnTo>
                <a:lnTo>
                  <a:pt x="0" y="0"/>
                </a:lnTo>
                <a:lnTo>
                  <a:pt x="59436" y="0"/>
                </a:lnTo>
                <a:lnTo>
                  <a:pt x="59436" y="188976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90104" y="6187440"/>
            <a:ext cx="29209" cy="182880"/>
          </a:xfrm>
          <a:custGeom>
            <a:avLst/>
            <a:gdLst/>
            <a:ahLst/>
            <a:cxnLst/>
            <a:rect l="l" t="t" r="r" b="b"/>
            <a:pathLst>
              <a:path w="29209" h="182879">
                <a:moveTo>
                  <a:pt x="28956" y="182880"/>
                </a:moveTo>
                <a:lnTo>
                  <a:pt x="0" y="182880"/>
                </a:lnTo>
                <a:lnTo>
                  <a:pt x="0" y="0"/>
                </a:lnTo>
                <a:lnTo>
                  <a:pt x="28956" y="0"/>
                </a:lnTo>
                <a:lnTo>
                  <a:pt x="28956" y="182880"/>
                </a:lnTo>
                <a:close/>
              </a:path>
            </a:pathLst>
          </a:custGeom>
          <a:solidFill>
            <a:srgbClr val="30859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5" name="object 55"/>
          <p:cNvGrpSpPr/>
          <p:nvPr/>
        </p:nvGrpSpPr>
        <p:grpSpPr>
          <a:xfrm>
            <a:off x="7684007" y="3902964"/>
            <a:ext cx="29209" cy="2790825"/>
            <a:chOff x="7684007" y="3902964"/>
            <a:chExt cx="29209" cy="2790825"/>
          </a:xfrm>
        </p:grpSpPr>
        <p:sp>
          <p:nvSpPr>
            <p:cNvPr id="56" name="object 56"/>
            <p:cNvSpPr/>
            <p:nvPr/>
          </p:nvSpPr>
          <p:spPr>
            <a:xfrm>
              <a:off x="7690103" y="6464808"/>
              <a:ext cx="22860" cy="184785"/>
            </a:xfrm>
            <a:custGeom>
              <a:avLst/>
              <a:gdLst/>
              <a:ahLst/>
              <a:cxnLst/>
              <a:rect l="l" t="t" r="r" b="b"/>
              <a:pathLst>
                <a:path w="22859" h="184784">
                  <a:moveTo>
                    <a:pt x="22860" y="184404"/>
                  </a:moveTo>
                  <a:lnTo>
                    <a:pt x="0" y="184404"/>
                  </a:lnTo>
                  <a:lnTo>
                    <a:pt x="0" y="0"/>
                  </a:lnTo>
                  <a:lnTo>
                    <a:pt x="22860" y="0"/>
                  </a:lnTo>
                  <a:lnTo>
                    <a:pt x="22860" y="184404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84007" y="3902964"/>
              <a:ext cx="6350" cy="2790825"/>
            </a:xfrm>
            <a:custGeom>
              <a:avLst/>
              <a:gdLst/>
              <a:ahLst/>
              <a:cxnLst/>
              <a:rect l="l" t="t" r="r" b="b"/>
              <a:pathLst>
                <a:path w="6350" h="2790825">
                  <a:moveTo>
                    <a:pt x="6096" y="2790443"/>
                  </a:moveTo>
                  <a:lnTo>
                    <a:pt x="0" y="2790443"/>
                  </a:lnTo>
                  <a:lnTo>
                    <a:pt x="0" y="0"/>
                  </a:lnTo>
                  <a:lnTo>
                    <a:pt x="6096" y="0"/>
                  </a:lnTo>
                  <a:lnTo>
                    <a:pt x="6096" y="279044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8" name="object 58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0113264" y="4003547"/>
            <a:ext cx="185926" cy="82296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965435" y="4282438"/>
            <a:ext cx="185928" cy="80772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9758172" y="4567426"/>
            <a:ext cx="187451" cy="82295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103107" y="4846319"/>
            <a:ext cx="121919" cy="82296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944611" y="5125210"/>
            <a:ext cx="120396" cy="80772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7851647" y="5404102"/>
            <a:ext cx="121920" cy="80772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7815071" y="5682994"/>
            <a:ext cx="112776" cy="80772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7805928" y="5961887"/>
            <a:ext cx="114299" cy="80771"/>
          </a:xfrm>
          <a:prstGeom prst="rect">
            <a:avLst/>
          </a:prstGeom>
        </p:spPr>
      </p:pic>
      <p:sp>
        <p:nvSpPr>
          <p:cNvPr id="66" name="object 66"/>
          <p:cNvSpPr/>
          <p:nvPr/>
        </p:nvSpPr>
        <p:spPr>
          <a:xfrm>
            <a:off x="7775447" y="6240779"/>
            <a:ext cx="53340" cy="79375"/>
          </a:xfrm>
          <a:custGeom>
            <a:avLst/>
            <a:gdLst/>
            <a:ahLst/>
            <a:cxnLst/>
            <a:rect l="l" t="t" r="r" b="b"/>
            <a:pathLst>
              <a:path w="53340" h="79375">
                <a:moveTo>
                  <a:pt x="22860" y="79248"/>
                </a:moveTo>
                <a:lnTo>
                  <a:pt x="7620" y="79248"/>
                </a:lnTo>
                <a:lnTo>
                  <a:pt x="7620" y="77723"/>
                </a:lnTo>
                <a:lnTo>
                  <a:pt x="6096" y="77723"/>
                </a:lnTo>
                <a:lnTo>
                  <a:pt x="6096" y="76199"/>
                </a:lnTo>
                <a:lnTo>
                  <a:pt x="7620" y="76199"/>
                </a:lnTo>
                <a:lnTo>
                  <a:pt x="35052" y="13715"/>
                </a:lnTo>
                <a:lnTo>
                  <a:pt x="0" y="13715"/>
                </a:lnTo>
                <a:lnTo>
                  <a:pt x="0" y="1524"/>
                </a:lnTo>
                <a:lnTo>
                  <a:pt x="1524" y="0"/>
                </a:lnTo>
                <a:lnTo>
                  <a:pt x="50292" y="0"/>
                </a:lnTo>
                <a:lnTo>
                  <a:pt x="51816" y="1524"/>
                </a:lnTo>
                <a:lnTo>
                  <a:pt x="51816" y="4572"/>
                </a:lnTo>
                <a:lnTo>
                  <a:pt x="53340" y="6096"/>
                </a:lnTo>
                <a:lnTo>
                  <a:pt x="53340" y="7619"/>
                </a:lnTo>
                <a:lnTo>
                  <a:pt x="51816" y="9143"/>
                </a:lnTo>
                <a:lnTo>
                  <a:pt x="51816" y="15239"/>
                </a:lnTo>
                <a:lnTo>
                  <a:pt x="50292" y="16764"/>
                </a:lnTo>
                <a:lnTo>
                  <a:pt x="24384" y="77723"/>
                </a:lnTo>
                <a:lnTo>
                  <a:pt x="22860" y="79248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70876" y="6519670"/>
            <a:ext cx="53340" cy="81280"/>
          </a:xfrm>
          <a:custGeom>
            <a:avLst/>
            <a:gdLst/>
            <a:ahLst/>
            <a:cxnLst/>
            <a:rect l="l" t="t" r="r" b="b"/>
            <a:pathLst>
              <a:path w="53340" h="81279">
                <a:moveTo>
                  <a:pt x="35052" y="80771"/>
                </a:moveTo>
                <a:lnTo>
                  <a:pt x="16764" y="80771"/>
                </a:lnTo>
                <a:lnTo>
                  <a:pt x="10668" y="77723"/>
                </a:lnTo>
                <a:lnTo>
                  <a:pt x="6096" y="73151"/>
                </a:lnTo>
                <a:lnTo>
                  <a:pt x="4572" y="70103"/>
                </a:lnTo>
                <a:lnTo>
                  <a:pt x="3048" y="68579"/>
                </a:lnTo>
                <a:lnTo>
                  <a:pt x="1524" y="65531"/>
                </a:lnTo>
                <a:lnTo>
                  <a:pt x="1524" y="64007"/>
                </a:lnTo>
                <a:lnTo>
                  <a:pt x="0" y="60959"/>
                </a:lnTo>
                <a:lnTo>
                  <a:pt x="0" y="27432"/>
                </a:lnTo>
                <a:lnTo>
                  <a:pt x="3048" y="21336"/>
                </a:lnTo>
                <a:lnTo>
                  <a:pt x="3048" y="18287"/>
                </a:lnTo>
                <a:lnTo>
                  <a:pt x="6096" y="12191"/>
                </a:lnTo>
                <a:lnTo>
                  <a:pt x="13716" y="4571"/>
                </a:lnTo>
                <a:lnTo>
                  <a:pt x="19812" y="1524"/>
                </a:lnTo>
                <a:lnTo>
                  <a:pt x="24384" y="0"/>
                </a:lnTo>
                <a:lnTo>
                  <a:pt x="42672" y="0"/>
                </a:lnTo>
                <a:lnTo>
                  <a:pt x="44196" y="1524"/>
                </a:lnTo>
                <a:lnTo>
                  <a:pt x="45720" y="1524"/>
                </a:lnTo>
                <a:lnTo>
                  <a:pt x="47244" y="3047"/>
                </a:lnTo>
                <a:lnTo>
                  <a:pt x="48768" y="3047"/>
                </a:lnTo>
                <a:lnTo>
                  <a:pt x="48768" y="12191"/>
                </a:lnTo>
                <a:lnTo>
                  <a:pt x="27432" y="12191"/>
                </a:lnTo>
                <a:lnTo>
                  <a:pt x="24384" y="13716"/>
                </a:lnTo>
                <a:lnTo>
                  <a:pt x="22860" y="15240"/>
                </a:lnTo>
                <a:lnTo>
                  <a:pt x="19812" y="16763"/>
                </a:lnTo>
                <a:lnTo>
                  <a:pt x="18288" y="18287"/>
                </a:lnTo>
                <a:lnTo>
                  <a:pt x="18288" y="21336"/>
                </a:lnTo>
                <a:lnTo>
                  <a:pt x="16764" y="22859"/>
                </a:lnTo>
                <a:lnTo>
                  <a:pt x="15240" y="25908"/>
                </a:lnTo>
                <a:lnTo>
                  <a:pt x="15240" y="35051"/>
                </a:lnTo>
                <a:lnTo>
                  <a:pt x="47244" y="35051"/>
                </a:lnTo>
                <a:lnTo>
                  <a:pt x="50292" y="38100"/>
                </a:lnTo>
                <a:lnTo>
                  <a:pt x="51816" y="41147"/>
                </a:lnTo>
                <a:lnTo>
                  <a:pt x="51816" y="42671"/>
                </a:lnTo>
                <a:lnTo>
                  <a:pt x="21336" y="42671"/>
                </a:lnTo>
                <a:lnTo>
                  <a:pt x="21336" y="44195"/>
                </a:lnTo>
                <a:lnTo>
                  <a:pt x="18288" y="44195"/>
                </a:lnTo>
                <a:lnTo>
                  <a:pt x="16764" y="45719"/>
                </a:lnTo>
                <a:lnTo>
                  <a:pt x="15240" y="45719"/>
                </a:lnTo>
                <a:lnTo>
                  <a:pt x="15240" y="57911"/>
                </a:lnTo>
                <a:lnTo>
                  <a:pt x="16764" y="60959"/>
                </a:lnTo>
                <a:lnTo>
                  <a:pt x="16764" y="62483"/>
                </a:lnTo>
                <a:lnTo>
                  <a:pt x="18288" y="64007"/>
                </a:lnTo>
                <a:lnTo>
                  <a:pt x="18288" y="65531"/>
                </a:lnTo>
                <a:lnTo>
                  <a:pt x="21336" y="68579"/>
                </a:lnTo>
                <a:lnTo>
                  <a:pt x="50292" y="68579"/>
                </a:lnTo>
                <a:lnTo>
                  <a:pt x="48768" y="71627"/>
                </a:lnTo>
                <a:lnTo>
                  <a:pt x="44196" y="76199"/>
                </a:lnTo>
                <a:lnTo>
                  <a:pt x="35052" y="80771"/>
                </a:lnTo>
                <a:close/>
              </a:path>
              <a:path w="53340" h="81279">
                <a:moveTo>
                  <a:pt x="48768" y="13716"/>
                </a:moveTo>
                <a:lnTo>
                  <a:pt x="42672" y="13716"/>
                </a:lnTo>
                <a:lnTo>
                  <a:pt x="41148" y="12191"/>
                </a:lnTo>
                <a:lnTo>
                  <a:pt x="48768" y="12191"/>
                </a:lnTo>
                <a:lnTo>
                  <a:pt x="48768" y="13716"/>
                </a:lnTo>
                <a:close/>
              </a:path>
              <a:path w="53340" h="81279">
                <a:moveTo>
                  <a:pt x="47244" y="35051"/>
                </a:moveTo>
                <a:lnTo>
                  <a:pt x="15240" y="35051"/>
                </a:lnTo>
                <a:lnTo>
                  <a:pt x="15240" y="33528"/>
                </a:lnTo>
                <a:lnTo>
                  <a:pt x="18288" y="33528"/>
                </a:lnTo>
                <a:lnTo>
                  <a:pt x="19812" y="32004"/>
                </a:lnTo>
                <a:lnTo>
                  <a:pt x="22860" y="32004"/>
                </a:lnTo>
                <a:lnTo>
                  <a:pt x="24384" y="30479"/>
                </a:lnTo>
                <a:lnTo>
                  <a:pt x="38100" y="30479"/>
                </a:lnTo>
                <a:lnTo>
                  <a:pt x="47244" y="35051"/>
                </a:lnTo>
                <a:close/>
              </a:path>
              <a:path w="53340" h="81279">
                <a:moveTo>
                  <a:pt x="50292" y="68579"/>
                </a:moveTo>
                <a:lnTo>
                  <a:pt x="32004" y="68579"/>
                </a:lnTo>
                <a:lnTo>
                  <a:pt x="36576" y="64007"/>
                </a:lnTo>
                <a:lnTo>
                  <a:pt x="36576" y="60959"/>
                </a:lnTo>
                <a:lnTo>
                  <a:pt x="38100" y="59435"/>
                </a:lnTo>
                <a:lnTo>
                  <a:pt x="38100" y="50291"/>
                </a:lnTo>
                <a:lnTo>
                  <a:pt x="36576" y="48767"/>
                </a:lnTo>
                <a:lnTo>
                  <a:pt x="36576" y="47243"/>
                </a:lnTo>
                <a:lnTo>
                  <a:pt x="35052" y="45719"/>
                </a:lnTo>
                <a:lnTo>
                  <a:pt x="35052" y="44195"/>
                </a:lnTo>
                <a:lnTo>
                  <a:pt x="33528" y="44195"/>
                </a:lnTo>
                <a:lnTo>
                  <a:pt x="32004" y="42671"/>
                </a:lnTo>
                <a:lnTo>
                  <a:pt x="51816" y="42671"/>
                </a:lnTo>
                <a:lnTo>
                  <a:pt x="51816" y="44195"/>
                </a:lnTo>
                <a:lnTo>
                  <a:pt x="53340" y="47243"/>
                </a:lnTo>
                <a:lnTo>
                  <a:pt x="53340" y="60959"/>
                </a:lnTo>
                <a:lnTo>
                  <a:pt x="51816" y="64007"/>
                </a:lnTo>
                <a:lnTo>
                  <a:pt x="50292" y="68579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8" name="object 68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149596" y="3992879"/>
            <a:ext cx="2441448" cy="106680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4989576" y="4270246"/>
            <a:ext cx="2583180" cy="108204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5123688" y="4550662"/>
            <a:ext cx="2471928" cy="108204"/>
          </a:xfrm>
          <a:prstGeom prst="rect">
            <a:avLst/>
          </a:prstGeom>
        </p:spPr>
      </p:pic>
      <p:pic>
        <p:nvPicPr>
          <p:cNvPr id="71" name="object 7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6679692" y="4829554"/>
            <a:ext cx="854963" cy="86868"/>
          </a:xfrm>
          <a:prstGeom prst="rect">
            <a:avLst/>
          </a:prstGeom>
        </p:spPr>
      </p:pic>
      <p:pic>
        <p:nvPicPr>
          <p:cNvPr id="72" name="object 72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553200" y="5113019"/>
            <a:ext cx="987551" cy="86868"/>
          </a:xfrm>
          <a:prstGeom prst="rect">
            <a:avLst/>
          </a:prstGeom>
        </p:spPr>
      </p:pic>
      <p:pic>
        <p:nvPicPr>
          <p:cNvPr id="73" name="object 73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467855" y="5393434"/>
            <a:ext cx="1065276" cy="86868"/>
          </a:xfrm>
          <a:prstGeom prst="rect">
            <a:avLst/>
          </a:prstGeom>
        </p:spPr>
      </p:pic>
      <p:pic>
        <p:nvPicPr>
          <p:cNvPr id="74" name="object 74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6566916" y="5670802"/>
            <a:ext cx="970788" cy="108204"/>
          </a:xfrm>
          <a:prstGeom prst="rect">
            <a:avLst/>
          </a:prstGeom>
        </p:spPr>
      </p:pic>
      <p:pic>
        <p:nvPicPr>
          <p:cNvPr id="75" name="object 75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6469379" y="5951219"/>
            <a:ext cx="1059179" cy="106680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6702552" y="6228586"/>
            <a:ext cx="838200" cy="86868"/>
          </a:xfrm>
          <a:prstGeom prst="rect">
            <a:avLst/>
          </a:prstGeom>
        </p:spPr>
      </p:pic>
      <p:pic>
        <p:nvPicPr>
          <p:cNvPr id="77" name="object 77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056632" y="6509003"/>
            <a:ext cx="2435351" cy="106680"/>
          </a:xfrm>
          <a:prstGeom prst="rect">
            <a:avLst/>
          </a:prstGeom>
        </p:spPr>
      </p:pic>
      <p:pic>
        <p:nvPicPr>
          <p:cNvPr id="78" name="object 78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6589776" y="3090671"/>
            <a:ext cx="2313431" cy="294132"/>
          </a:xfrm>
          <a:prstGeom prst="rect">
            <a:avLst/>
          </a:prstGeom>
        </p:spPr>
      </p:pic>
      <p:pic>
        <p:nvPicPr>
          <p:cNvPr id="79" name="object 79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8950452" y="3080003"/>
            <a:ext cx="1083562" cy="1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2" y="1205483"/>
            <a:ext cx="822959" cy="3611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1891" y="1295398"/>
            <a:ext cx="787907" cy="2133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34767" y="1205483"/>
            <a:ext cx="246888" cy="3032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82239" y="1199388"/>
            <a:ext cx="566928" cy="39700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14700" y="1295398"/>
            <a:ext cx="280414" cy="2133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12463" y="1199388"/>
            <a:ext cx="2042159" cy="3916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887211" y="1208531"/>
            <a:ext cx="461771" cy="38252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89191" y="1219199"/>
            <a:ext cx="1540763" cy="28955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038588" y="6324598"/>
            <a:ext cx="175259" cy="88392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302251" y="5922264"/>
            <a:ext cx="541020" cy="157480"/>
          </a:xfrm>
          <a:custGeom>
            <a:avLst/>
            <a:gdLst/>
            <a:ahLst/>
            <a:cxnLst/>
            <a:rect l="l" t="t" r="r" b="b"/>
            <a:pathLst>
              <a:path w="541020" h="157479">
                <a:moveTo>
                  <a:pt x="541020" y="156971"/>
                </a:moveTo>
                <a:lnTo>
                  <a:pt x="0" y="156971"/>
                </a:lnTo>
                <a:lnTo>
                  <a:pt x="0" y="0"/>
                </a:lnTo>
                <a:lnTo>
                  <a:pt x="541020" y="0"/>
                </a:lnTo>
                <a:lnTo>
                  <a:pt x="541020" y="156971"/>
                </a:lnTo>
                <a:close/>
              </a:path>
            </a:pathLst>
          </a:custGeom>
          <a:solidFill>
            <a:srgbClr val="006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2239" y="5538215"/>
            <a:ext cx="620395" cy="352425"/>
          </a:xfrm>
          <a:custGeom>
            <a:avLst/>
            <a:gdLst/>
            <a:ahLst/>
            <a:cxnLst/>
            <a:rect l="l" t="t" r="r" b="b"/>
            <a:pathLst>
              <a:path w="620395" h="352425">
                <a:moveTo>
                  <a:pt x="556260" y="187464"/>
                </a:moveTo>
                <a:lnTo>
                  <a:pt x="0" y="187464"/>
                </a:lnTo>
                <a:lnTo>
                  <a:pt x="0" y="352056"/>
                </a:lnTo>
                <a:lnTo>
                  <a:pt x="556260" y="352056"/>
                </a:lnTo>
                <a:lnTo>
                  <a:pt x="556260" y="187464"/>
                </a:lnTo>
                <a:close/>
              </a:path>
              <a:path w="620395" h="352425">
                <a:moveTo>
                  <a:pt x="620268" y="0"/>
                </a:moveTo>
                <a:lnTo>
                  <a:pt x="0" y="0"/>
                </a:lnTo>
                <a:lnTo>
                  <a:pt x="0" y="156972"/>
                </a:lnTo>
                <a:lnTo>
                  <a:pt x="620268" y="156972"/>
                </a:lnTo>
                <a:lnTo>
                  <a:pt x="620268" y="0"/>
                </a:lnTo>
                <a:close/>
              </a:path>
            </a:pathLst>
          </a:custGeom>
          <a:solidFill>
            <a:srgbClr val="C6D9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02250" y="4009644"/>
            <a:ext cx="1144905" cy="157480"/>
          </a:xfrm>
          <a:custGeom>
            <a:avLst/>
            <a:gdLst/>
            <a:ahLst/>
            <a:cxnLst/>
            <a:rect l="l" t="t" r="r" b="b"/>
            <a:pathLst>
              <a:path w="1144904" h="157479">
                <a:moveTo>
                  <a:pt x="1144524" y="156971"/>
                </a:moveTo>
                <a:lnTo>
                  <a:pt x="0" y="156971"/>
                </a:lnTo>
                <a:lnTo>
                  <a:pt x="0" y="0"/>
                </a:lnTo>
                <a:lnTo>
                  <a:pt x="1144524" y="0"/>
                </a:lnTo>
                <a:lnTo>
                  <a:pt x="1144524" y="156971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2250" y="4393692"/>
            <a:ext cx="1004569" cy="157480"/>
          </a:xfrm>
          <a:custGeom>
            <a:avLst/>
            <a:gdLst/>
            <a:ahLst/>
            <a:cxnLst/>
            <a:rect l="l" t="t" r="r" b="b"/>
            <a:pathLst>
              <a:path w="1004570" h="157479">
                <a:moveTo>
                  <a:pt x="1004316" y="156972"/>
                </a:moveTo>
                <a:lnTo>
                  <a:pt x="0" y="156972"/>
                </a:lnTo>
                <a:lnTo>
                  <a:pt x="0" y="0"/>
                </a:lnTo>
                <a:lnTo>
                  <a:pt x="1004316" y="0"/>
                </a:lnTo>
                <a:lnTo>
                  <a:pt x="1004316" y="156972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02250" y="4966716"/>
            <a:ext cx="753110" cy="155575"/>
          </a:xfrm>
          <a:custGeom>
            <a:avLst/>
            <a:gdLst/>
            <a:ahLst/>
            <a:cxnLst/>
            <a:rect l="l" t="t" r="r" b="b"/>
            <a:pathLst>
              <a:path w="753110" h="155575">
                <a:moveTo>
                  <a:pt x="752856" y="155447"/>
                </a:moveTo>
                <a:lnTo>
                  <a:pt x="0" y="155447"/>
                </a:lnTo>
                <a:lnTo>
                  <a:pt x="0" y="0"/>
                </a:lnTo>
                <a:lnTo>
                  <a:pt x="752856" y="0"/>
                </a:lnTo>
                <a:lnTo>
                  <a:pt x="752856" y="155447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2250" y="6109716"/>
            <a:ext cx="541020" cy="165100"/>
          </a:xfrm>
          <a:custGeom>
            <a:avLst/>
            <a:gdLst/>
            <a:ahLst/>
            <a:cxnLst/>
            <a:rect l="l" t="t" r="r" b="b"/>
            <a:pathLst>
              <a:path w="541020" h="165100">
                <a:moveTo>
                  <a:pt x="541020" y="164592"/>
                </a:moveTo>
                <a:lnTo>
                  <a:pt x="0" y="164592"/>
                </a:lnTo>
                <a:lnTo>
                  <a:pt x="0" y="0"/>
                </a:lnTo>
                <a:lnTo>
                  <a:pt x="541020" y="0"/>
                </a:lnTo>
                <a:lnTo>
                  <a:pt x="541020" y="164592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02250" y="4582667"/>
            <a:ext cx="988060" cy="155575"/>
          </a:xfrm>
          <a:custGeom>
            <a:avLst/>
            <a:gdLst/>
            <a:ahLst/>
            <a:cxnLst/>
            <a:rect l="l" t="t" r="r" b="b"/>
            <a:pathLst>
              <a:path w="988060" h="155575">
                <a:moveTo>
                  <a:pt x="987552" y="155448"/>
                </a:moveTo>
                <a:lnTo>
                  <a:pt x="0" y="155448"/>
                </a:lnTo>
                <a:lnTo>
                  <a:pt x="0" y="0"/>
                </a:lnTo>
                <a:lnTo>
                  <a:pt x="987552" y="0"/>
                </a:lnTo>
                <a:lnTo>
                  <a:pt x="987552" y="155448"/>
                </a:lnTo>
                <a:close/>
              </a:path>
            </a:pathLst>
          </a:custGeom>
          <a:solidFill>
            <a:srgbClr val="FB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02250" y="5349240"/>
            <a:ext cx="635635" cy="157480"/>
          </a:xfrm>
          <a:custGeom>
            <a:avLst/>
            <a:gdLst/>
            <a:ahLst/>
            <a:cxnLst/>
            <a:rect l="l" t="t" r="r" b="b"/>
            <a:pathLst>
              <a:path w="635635" h="157479">
                <a:moveTo>
                  <a:pt x="635508" y="156971"/>
                </a:moveTo>
                <a:lnTo>
                  <a:pt x="0" y="156971"/>
                </a:lnTo>
                <a:lnTo>
                  <a:pt x="0" y="0"/>
                </a:lnTo>
                <a:lnTo>
                  <a:pt x="635508" y="0"/>
                </a:lnTo>
                <a:lnTo>
                  <a:pt x="635508" y="156971"/>
                </a:lnTo>
                <a:close/>
              </a:path>
            </a:pathLst>
          </a:custGeom>
          <a:solidFill>
            <a:srgbClr val="FB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02250" y="3430523"/>
            <a:ext cx="1975485" cy="165100"/>
          </a:xfrm>
          <a:custGeom>
            <a:avLst/>
            <a:gdLst/>
            <a:ahLst/>
            <a:cxnLst/>
            <a:rect l="l" t="t" r="r" b="b"/>
            <a:pathLst>
              <a:path w="1975485" h="165100">
                <a:moveTo>
                  <a:pt x="1975104" y="164591"/>
                </a:moveTo>
                <a:lnTo>
                  <a:pt x="0" y="164591"/>
                </a:lnTo>
                <a:lnTo>
                  <a:pt x="0" y="0"/>
                </a:lnTo>
                <a:lnTo>
                  <a:pt x="1975104" y="0"/>
                </a:lnTo>
                <a:lnTo>
                  <a:pt x="1975104" y="164591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02250" y="4770120"/>
            <a:ext cx="942340" cy="165100"/>
          </a:xfrm>
          <a:custGeom>
            <a:avLst/>
            <a:gdLst/>
            <a:ahLst/>
            <a:cxnLst/>
            <a:rect l="l" t="t" r="r" b="b"/>
            <a:pathLst>
              <a:path w="942339" h="165100">
                <a:moveTo>
                  <a:pt x="941831" y="164592"/>
                </a:moveTo>
                <a:lnTo>
                  <a:pt x="0" y="164592"/>
                </a:lnTo>
                <a:lnTo>
                  <a:pt x="0" y="0"/>
                </a:lnTo>
                <a:lnTo>
                  <a:pt x="941831" y="0"/>
                </a:lnTo>
                <a:lnTo>
                  <a:pt x="941831" y="164592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2250" y="5154167"/>
            <a:ext cx="730250" cy="165100"/>
          </a:xfrm>
          <a:custGeom>
            <a:avLst/>
            <a:gdLst/>
            <a:ahLst/>
            <a:cxnLst/>
            <a:rect l="l" t="t" r="r" b="b"/>
            <a:pathLst>
              <a:path w="730250" h="165100">
                <a:moveTo>
                  <a:pt x="729996" y="164592"/>
                </a:moveTo>
                <a:lnTo>
                  <a:pt x="0" y="164592"/>
                </a:lnTo>
                <a:lnTo>
                  <a:pt x="0" y="0"/>
                </a:lnTo>
                <a:lnTo>
                  <a:pt x="729996" y="0"/>
                </a:lnTo>
                <a:lnTo>
                  <a:pt x="729996" y="164592"/>
                </a:lnTo>
                <a:close/>
              </a:path>
            </a:pathLst>
          </a:custGeom>
          <a:solidFill>
            <a:srgbClr val="00B0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02250" y="3625596"/>
            <a:ext cx="1536700" cy="157480"/>
          </a:xfrm>
          <a:custGeom>
            <a:avLst/>
            <a:gdLst/>
            <a:ahLst/>
            <a:cxnLst/>
            <a:rect l="l" t="t" r="r" b="b"/>
            <a:pathLst>
              <a:path w="1536700" h="157479">
                <a:moveTo>
                  <a:pt x="1536191" y="156971"/>
                </a:moveTo>
                <a:lnTo>
                  <a:pt x="0" y="156971"/>
                </a:lnTo>
                <a:lnTo>
                  <a:pt x="0" y="0"/>
                </a:lnTo>
                <a:lnTo>
                  <a:pt x="1536191" y="0"/>
                </a:lnTo>
                <a:lnTo>
                  <a:pt x="1536191" y="156971"/>
                </a:lnTo>
                <a:close/>
              </a:path>
            </a:pathLst>
          </a:custGeom>
          <a:solidFill>
            <a:srgbClr val="94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302250" y="4198620"/>
            <a:ext cx="1106805" cy="157480"/>
          </a:xfrm>
          <a:custGeom>
            <a:avLst/>
            <a:gdLst/>
            <a:ahLst/>
            <a:cxnLst/>
            <a:rect l="l" t="t" r="r" b="b"/>
            <a:pathLst>
              <a:path w="1106804" h="157479">
                <a:moveTo>
                  <a:pt x="1106424" y="156971"/>
                </a:moveTo>
                <a:lnTo>
                  <a:pt x="0" y="156971"/>
                </a:lnTo>
                <a:lnTo>
                  <a:pt x="0" y="0"/>
                </a:lnTo>
                <a:lnTo>
                  <a:pt x="1106424" y="0"/>
                </a:lnTo>
                <a:lnTo>
                  <a:pt x="1106424" y="156971"/>
                </a:lnTo>
                <a:close/>
              </a:path>
            </a:pathLst>
          </a:custGeom>
          <a:solidFill>
            <a:srgbClr val="94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02250" y="6306312"/>
            <a:ext cx="541020" cy="157480"/>
          </a:xfrm>
          <a:custGeom>
            <a:avLst/>
            <a:gdLst/>
            <a:ahLst/>
            <a:cxnLst/>
            <a:rect l="l" t="t" r="r" b="b"/>
            <a:pathLst>
              <a:path w="541020" h="157479">
                <a:moveTo>
                  <a:pt x="541019" y="156972"/>
                </a:moveTo>
                <a:lnTo>
                  <a:pt x="0" y="156972"/>
                </a:lnTo>
                <a:lnTo>
                  <a:pt x="0" y="0"/>
                </a:lnTo>
                <a:lnTo>
                  <a:pt x="541019" y="0"/>
                </a:lnTo>
                <a:lnTo>
                  <a:pt x="541019" y="156972"/>
                </a:lnTo>
                <a:close/>
              </a:path>
            </a:pathLst>
          </a:custGeom>
          <a:solidFill>
            <a:srgbClr val="948A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02250" y="3814572"/>
            <a:ext cx="1443355" cy="165100"/>
          </a:xfrm>
          <a:custGeom>
            <a:avLst/>
            <a:gdLst/>
            <a:ahLst/>
            <a:cxnLst/>
            <a:rect l="l" t="t" r="r" b="b"/>
            <a:pathLst>
              <a:path w="1443354" h="165100">
                <a:moveTo>
                  <a:pt x="1443228" y="164591"/>
                </a:moveTo>
                <a:lnTo>
                  <a:pt x="0" y="164591"/>
                </a:lnTo>
                <a:lnTo>
                  <a:pt x="0" y="0"/>
                </a:lnTo>
                <a:lnTo>
                  <a:pt x="1443228" y="0"/>
                </a:lnTo>
                <a:lnTo>
                  <a:pt x="1443228" y="164591"/>
                </a:lnTo>
                <a:close/>
              </a:path>
            </a:pathLst>
          </a:custGeom>
          <a:solidFill>
            <a:srgbClr val="D99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02250" y="6493764"/>
            <a:ext cx="533400" cy="157480"/>
          </a:xfrm>
          <a:custGeom>
            <a:avLst/>
            <a:gdLst/>
            <a:ahLst/>
            <a:cxnLst/>
            <a:rect l="l" t="t" r="r" b="b"/>
            <a:pathLst>
              <a:path w="533400" h="157479">
                <a:moveTo>
                  <a:pt x="533400" y="156972"/>
                </a:moveTo>
                <a:lnTo>
                  <a:pt x="0" y="156972"/>
                </a:lnTo>
                <a:lnTo>
                  <a:pt x="0" y="0"/>
                </a:lnTo>
                <a:lnTo>
                  <a:pt x="533400" y="0"/>
                </a:lnTo>
                <a:lnTo>
                  <a:pt x="533400" y="156972"/>
                </a:lnTo>
                <a:close/>
              </a:path>
            </a:pathLst>
          </a:custGeom>
          <a:solidFill>
            <a:srgbClr val="D995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137658" y="2846831"/>
            <a:ext cx="3340735" cy="3819525"/>
            <a:chOff x="4137658" y="2846831"/>
            <a:chExt cx="3340735" cy="3819525"/>
          </a:xfrm>
        </p:grpSpPr>
        <p:sp>
          <p:nvSpPr>
            <p:cNvPr id="28" name="object 28"/>
            <p:cNvSpPr/>
            <p:nvPr/>
          </p:nvSpPr>
          <p:spPr>
            <a:xfrm>
              <a:off x="4302239" y="2859023"/>
              <a:ext cx="3176270" cy="539750"/>
            </a:xfrm>
            <a:custGeom>
              <a:avLst/>
              <a:gdLst/>
              <a:ahLst/>
              <a:cxnLst/>
              <a:rect l="l" t="t" r="r" b="b"/>
              <a:pathLst>
                <a:path w="3176270" h="539750">
                  <a:moveTo>
                    <a:pt x="2705100" y="382536"/>
                  </a:moveTo>
                  <a:lnTo>
                    <a:pt x="0" y="382536"/>
                  </a:lnTo>
                  <a:lnTo>
                    <a:pt x="0" y="539496"/>
                  </a:lnTo>
                  <a:lnTo>
                    <a:pt x="2705100" y="539496"/>
                  </a:lnTo>
                  <a:lnTo>
                    <a:pt x="2705100" y="382536"/>
                  </a:lnTo>
                  <a:close/>
                </a:path>
                <a:path w="3176270" h="539750">
                  <a:moveTo>
                    <a:pt x="2979420" y="195072"/>
                  </a:moveTo>
                  <a:lnTo>
                    <a:pt x="0" y="195072"/>
                  </a:lnTo>
                  <a:lnTo>
                    <a:pt x="0" y="352056"/>
                  </a:lnTo>
                  <a:lnTo>
                    <a:pt x="2979420" y="352056"/>
                  </a:lnTo>
                  <a:lnTo>
                    <a:pt x="2979420" y="195072"/>
                  </a:lnTo>
                  <a:close/>
                </a:path>
                <a:path w="3176270" h="539750">
                  <a:moveTo>
                    <a:pt x="3176016" y="0"/>
                  </a:moveTo>
                  <a:lnTo>
                    <a:pt x="0" y="0"/>
                  </a:lnTo>
                  <a:lnTo>
                    <a:pt x="0" y="163068"/>
                  </a:lnTo>
                  <a:lnTo>
                    <a:pt x="3176016" y="163068"/>
                  </a:lnTo>
                  <a:lnTo>
                    <a:pt x="3176016" y="0"/>
                  </a:lnTo>
                  <a:close/>
                </a:path>
              </a:pathLst>
            </a:custGeom>
            <a:solidFill>
              <a:srgbClr val="3085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94632" y="2846831"/>
              <a:ext cx="9525" cy="3819525"/>
            </a:xfrm>
            <a:custGeom>
              <a:avLst/>
              <a:gdLst/>
              <a:ahLst/>
              <a:cxnLst/>
              <a:rect l="l" t="t" r="r" b="b"/>
              <a:pathLst>
                <a:path w="9525" h="3819525">
                  <a:moveTo>
                    <a:pt x="9143" y="0"/>
                  </a:moveTo>
                  <a:lnTo>
                    <a:pt x="9143" y="3819144"/>
                  </a:lnTo>
                  <a:lnTo>
                    <a:pt x="0" y="3819144"/>
                  </a:lnTo>
                  <a:lnTo>
                    <a:pt x="0" y="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14900" y="5967983"/>
              <a:ext cx="108204" cy="7620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98719" y="5583936"/>
              <a:ext cx="155448" cy="7620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28615" y="5780532"/>
              <a:ext cx="105155" cy="762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19927" y="4053839"/>
              <a:ext cx="156972" cy="777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381244" y="4437887"/>
              <a:ext cx="156972" cy="7772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32832" y="5009388"/>
              <a:ext cx="156972" cy="7772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914900" y="6163056"/>
              <a:ext cx="108203" cy="7772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69308" y="3285744"/>
              <a:ext cx="53340" cy="7619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369308" y="3863339"/>
              <a:ext cx="53340" cy="7772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364480" y="4626863"/>
              <a:ext cx="155446" cy="7620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69308" y="3480815"/>
              <a:ext cx="53340" cy="76200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369308" y="4242815"/>
              <a:ext cx="53340" cy="7620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10912" y="5396483"/>
              <a:ext cx="155447" cy="762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69308" y="4821935"/>
              <a:ext cx="53340" cy="7772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369308" y="5199886"/>
              <a:ext cx="53340" cy="7620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369308" y="4626862"/>
              <a:ext cx="53340" cy="7620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69308" y="4053839"/>
              <a:ext cx="53340" cy="77723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69306" y="6541008"/>
              <a:ext cx="53340" cy="7772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347460" y="3480815"/>
              <a:ext cx="161543" cy="7620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369308" y="4437886"/>
              <a:ext cx="53340" cy="7772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69308" y="6353555"/>
              <a:ext cx="53340" cy="7620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69308" y="5396482"/>
              <a:ext cx="53340" cy="7620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369308" y="5009386"/>
              <a:ext cx="53340" cy="77724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320283" y="4821936"/>
              <a:ext cx="160020" cy="7772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69308" y="6163055"/>
              <a:ext cx="53340" cy="77724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369308" y="5583935"/>
              <a:ext cx="53340" cy="7620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108447" y="5199888"/>
              <a:ext cx="155448" cy="7619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369308" y="5780531"/>
              <a:ext cx="53340" cy="7619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369308" y="5967982"/>
              <a:ext cx="53340" cy="76200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911596" y="3668267"/>
              <a:ext cx="163066" cy="77724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484876" y="4242815"/>
              <a:ext cx="155448" cy="762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908803" y="6353555"/>
              <a:ext cx="106680" cy="76200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815584" y="3863339"/>
              <a:ext cx="161542" cy="77724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137658" y="3649979"/>
              <a:ext cx="284989" cy="10363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902707" y="6541008"/>
              <a:ext cx="106680" cy="77723"/>
            </a:xfrm>
            <a:prstGeom prst="rect">
              <a:avLst/>
            </a:prstGeom>
          </p:spPr>
        </p:pic>
      </p:grpSp>
      <p:pic>
        <p:nvPicPr>
          <p:cNvPr id="65" name="object 6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7548371" y="2901694"/>
            <a:ext cx="161544" cy="76200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51776" y="3096766"/>
            <a:ext cx="166115" cy="76200"/>
          </a:xfrm>
          <a:prstGeom prst="rect">
            <a:avLst/>
          </a:prstGeom>
        </p:spPr>
      </p:pic>
      <p:pic>
        <p:nvPicPr>
          <p:cNvPr id="67" name="object 6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7074407" y="3285742"/>
            <a:ext cx="163068" cy="76199"/>
          </a:xfrm>
          <a:prstGeom prst="rect">
            <a:avLst/>
          </a:prstGeom>
        </p:spPr>
      </p:pic>
      <p:grpSp>
        <p:nvGrpSpPr>
          <p:cNvPr id="68" name="object 68"/>
          <p:cNvGrpSpPr/>
          <p:nvPr/>
        </p:nvGrpSpPr>
        <p:grpSpPr>
          <a:xfrm>
            <a:off x="669035" y="2883407"/>
            <a:ext cx="3754120" cy="315595"/>
            <a:chOff x="669035" y="2883407"/>
            <a:chExt cx="3754120" cy="315595"/>
          </a:xfrm>
        </p:grpSpPr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69035" y="2883407"/>
              <a:ext cx="556259" cy="102109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908303" y="2883407"/>
              <a:ext cx="3514344" cy="315467"/>
            </a:xfrm>
            <a:prstGeom prst="rect">
              <a:avLst/>
            </a:prstGeom>
          </p:spPr>
        </p:pic>
      </p:grpSp>
      <p:grpSp>
        <p:nvGrpSpPr>
          <p:cNvPr id="71" name="object 71"/>
          <p:cNvGrpSpPr/>
          <p:nvPr/>
        </p:nvGrpSpPr>
        <p:grpSpPr>
          <a:xfrm>
            <a:off x="384048" y="3265932"/>
            <a:ext cx="3889375" cy="292735"/>
            <a:chOff x="384048" y="3265932"/>
            <a:chExt cx="3889375" cy="292735"/>
          </a:xfrm>
        </p:grpSpPr>
        <p:pic>
          <p:nvPicPr>
            <p:cNvPr id="72" name="object 7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384048" y="3267455"/>
              <a:ext cx="454151" cy="102108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880871" y="3296410"/>
              <a:ext cx="59690" cy="73660"/>
            </a:xfrm>
            <a:custGeom>
              <a:avLst/>
              <a:gdLst/>
              <a:ahLst/>
              <a:cxnLst/>
              <a:rect l="l" t="t" r="r" b="b"/>
              <a:pathLst>
                <a:path w="59690" h="73660">
                  <a:moveTo>
                    <a:pt x="10668" y="19812"/>
                  </a:moveTo>
                  <a:lnTo>
                    <a:pt x="4572" y="19812"/>
                  </a:lnTo>
                  <a:lnTo>
                    <a:pt x="4572" y="7620"/>
                  </a:lnTo>
                  <a:lnTo>
                    <a:pt x="6096" y="7620"/>
                  </a:lnTo>
                  <a:lnTo>
                    <a:pt x="6096" y="6096"/>
                  </a:lnTo>
                  <a:lnTo>
                    <a:pt x="7620" y="6096"/>
                  </a:lnTo>
                  <a:lnTo>
                    <a:pt x="9144" y="4572"/>
                  </a:lnTo>
                  <a:lnTo>
                    <a:pt x="10668" y="4572"/>
                  </a:lnTo>
                  <a:lnTo>
                    <a:pt x="12192" y="3048"/>
                  </a:lnTo>
                  <a:lnTo>
                    <a:pt x="15240" y="3048"/>
                  </a:lnTo>
                  <a:lnTo>
                    <a:pt x="16764" y="1524"/>
                  </a:lnTo>
                  <a:lnTo>
                    <a:pt x="22860" y="1524"/>
                  </a:lnTo>
                  <a:lnTo>
                    <a:pt x="25908" y="0"/>
                  </a:lnTo>
                  <a:lnTo>
                    <a:pt x="41148" y="0"/>
                  </a:lnTo>
                  <a:lnTo>
                    <a:pt x="53340" y="6096"/>
                  </a:lnTo>
                  <a:lnTo>
                    <a:pt x="54864" y="7620"/>
                  </a:lnTo>
                  <a:lnTo>
                    <a:pt x="57912" y="13716"/>
                  </a:lnTo>
                  <a:lnTo>
                    <a:pt x="25908" y="13716"/>
                  </a:lnTo>
                  <a:lnTo>
                    <a:pt x="22860" y="15240"/>
                  </a:lnTo>
                  <a:lnTo>
                    <a:pt x="18288" y="15240"/>
                  </a:lnTo>
                  <a:lnTo>
                    <a:pt x="16764" y="16764"/>
                  </a:lnTo>
                  <a:lnTo>
                    <a:pt x="15240" y="16764"/>
                  </a:lnTo>
                  <a:lnTo>
                    <a:pt x="13716" y="18288"/>
                  </a:lnTo>
                  <a:lnTo>
                    <a:pt x="10668" y="18288"/>
                  </a:lnTo>
                  <a:lnTo>
                    <a:pt x="10668" y="19812"/>
                  </a:lnTo>
                  <a:close/>
                </a:path>
                <a:path w="59690" h="73660">
                  <a:moveTo>
                    <a:pt x="32004" y="73152"/>
                  </a:moveTo>
                  <a:lnTo>
                    <a:pt x="16764" y="73152"/>
                  </a:lnTo>
                  <a:lnTo>
                    <a:pt x="15240" y="71628"/>
                  </a:lnTo>
                  <a:lnTo>
                    <a:pt x="12192" y="71628"/>
                  </a:lnTo>
                  <a:lnTo>
                    <a:pt x="9144" y="70103"/>
                  </a:lnTo>
                  <a:lnTo>
                    <a:pt x="7620" y="68579"/>
                  </a:lnTo>
                  <a:lnTo>
                    <a:pt x="4572" y="67056"/>
                  </a:lnTo>
                  <a:lnTo>
                    <a:pt x="1524" y="60959"/>
                  </a:lnTo>
                  <a:lnTo>
                    <a:pt x="1524" y="59436"/>
                  </a:lnTo>
                  <a:lnTo>
                    <a:pt x="0" y="56387"/>
                  </a:lnTo>
                  <a:lnTo>
                    <a:pt x="0" y="48767"/>
                  </a:lnTo>
                  <a:lnTo>
                    <a:pt x="4572" y="39624"/>
                  </a:lnTo>
                  <a:lnTo>
                    <a:pt x="9144" y="35052"/>
                  </a:lnTo>
                  <a:lnTo>
                    <a:pt x="15240" y="32003"/>
                  </a:lnTo>
                  <a:lnTo>
                    <a:pt x="19812" y="32003"/>
                  </a:lnTo>
                  <a:lnTo>
                    <a:pt x="24384" y="30479"/>
                  </a:lnTo>
                  <a:lnTo>
                    <a:pt x="41148" y="30479"/>
                  </a:lnTo>
                  <a:lnTo>
                    <a:pt x="41148" y="19812"/>
                  </a:lnTo>
                  <a:lnTo>
                    <a:pt x="39624" y="18288"/>
                  </a:lnTo>
                  <a:lnTo>
                    <a:pt x="39624" y="16764"/>
                  </a:lnTo>
                  <a:lnTo>
                    <a:pt x="38100" y="16764"/>
                  </a:lnTo>
                  <a:lnTo>
                    <a:pt x="36576" y="15240"/>
                  </a:lnTo>
                  <a:lnTo>
                    <a:pt x="35052" y="15240"/>
                  </a:lnTo>
                  <a:lnTo>
                    <a:pt x="33528" y="13716"/>
                  </a:lnTo>
                  <a:lnTo>
                    <a:pt x="57912" y="13716"/>
                  </a:lnTo>
                  <a:lnTo>
                    <a:pt x="59436" y="18288"/>
                  </a:lnTo>
                  <a:lnTo>
                    <a:pt x="59436" y="41148"/>
                  </a:lnTo>
                  <a:lnTo>
                    <a:pt x="32004" y="41148"/>
                  </a:lnTo>
                  <a:lnTo>
                    <a:pt x="28956" y="42671"/>
                  </a:lnTo>
                  <a:lnTo>
                    <a:pt x="24384" y="42671"/>
                  </a:lnTo>
                  <a:lnTo>
                    <a:pt x="22860" y="44195"/>
                  </a:lnTo>
                  <a:lnTo>
                    <a:pt x="21336" y="44195"/>
                  </a:lnTo>
                  <a:lnTo>
                    <a:pt x="21336" y="45720"/>
                  </a:lnTo>
                  <a:lnTo>
                    <a:pt x="19812" y="45720"/>
                  </a:lnTo>
                  <a:lnTo>
                    <a:pt x="19812" y="47244"/>
                  </a:lnTo>
                  <a:lnTo>
                    <a:pt x="18288" y="48767"/>
                  </a:lnTo>
                  <a:lnTo>
                    <a:pt x="18288" y="54863"/>
                  </a:lnTo>
                  <a:lnTo>
                    <a:pt x="24384" y="60959"/>
                  </a:lnTo>
                  <a:lnTo>
                    <a:pt x="59436" y="60959"/>
                  </a:lnTo>
                  <a:lnTo>
                    <a:pt x="59436" y="64008"/>
                  </a:lnTo>
                  <a:lnTo>
                    <a:pt x="44196" y="64008"/>
                  </a:lnTo>
                  <a:lnTo>
                    <a:pt x="38100" y="70103"/>
                  </a:lnTo>
                  <a:lnTo>
                    <a:pt x="32004" y="73152"/>
                  </a:lnTo>
                  <a:close/>
                </a:path>
                <a:path w="59690" h="73660">
                  <a:moveTo>
                    <a:pt x="7620" y="21336"/>
                  </a:moveTo>
                  <a:lnTo>
                    <a:pt x="6096" y="21336"/>
                  </a:lnTo>
                  <a:lnTo>
                    <a:pt x="6096" y="19812"/>
                  </a:lnTo>
                  <a:lnTo>
                    <a:pt x="9144" y="19812"/>
                  </a:lnTo>
                  <a:lnTo>
                    <a:pt x="7620" y="21336"/>
                  </a:lnTo>
                  <a:close/>
                </a:path>
                <a:path w="59690" h="73660">
                  <a:moveTo>
                    <a:pt x="59436" y="60959"/>
                  </a:moveTo>
                  <a:lnTo>
                    <a:pt x="30480" y="60959"/>
                  </a:lnTo>
                  <a:lnTo>
                    <a:pt x="33528" y="59436"/>
                  </a:lnTo>
                  <a:lnTo>
                    <a:pt x="35052" y="57912"/>
                  </a:lnTo>
                  <a:lnTo>
                    <a:pt x="36576" y="57912"/>
                  </a:lnTo>
                  <a:lnTo>
                    <a:pt x="41148" y="53340"/>
                  </a:lnTo>
                  <a:lnTo>
                    <a:pt x="41148" y="41148"/>
                  </a:lnTo>
                  <a:lnTo>
                    <a:pt x="59436" y="41148"/>
                  </a:lnTo>
                  <a:lnTo>
                    <a:pt x="59436" y="60959"/>
                  </a:lnTo>
                  <a:close/>
                </a:path>
                <a:path w="59690" h="73660">
                  <a:moveTo>
                    <a:pt x="59436" y="71628"/>
                  </a:moveTo>
                  <a:lnTo>
                    <a:pt x="44196" y="71628"/>
                  </a:lnTo>
                  <a:lnTo>
                    <a:pt x="44196" y="64008"/>
                  </a:lnTo>
                  <a:lnTo>
                    <a:pt x="59436" y="64008"/>
                  </a:lnTo>
                  <a:lnTo>
                    <a:pt x="59436" y="71628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55548" y="3265932"/>
              <a:ext cx="3317746" cy="292606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071372" y="3649471"/>
            <a:ext cx="3137915" cy="293116"/>
          </a:xfrm>
          <a:prstGeom prst="rect">
            <a:avLst/>
          </a:prstGeom>
        </p:spPr>
      </p:pic>
      <p:pic>
        <p:nvPicPr>
          <p:cNvPr id="76" name="object 76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2831590" y="4027930"/>
            <a:ext cx="1365504" cy="128015"/>
          </a:xfrm>
          <a:prstGeom prst="rect">
            <a:avLst/>
          </a:prstGeom>
        </p:spPr>
      </p:pic>
      <p:grpSp>
        <p:nvGrpSpPr>
          <p:cNvPr id="77" name="object 77"/>
          <p:cNvGrpSpPr/>
          <p:nvPr/>
        </p:nvGrpSpPr>
        <p:grpSpPr>
          <a:xfrm>
            <a:off x="701040" y="4224527"/>
            <a:ext cx="3510279" cy="315595"/>
            <a:chOff x="701040" y="4224527"/>
            <a:chExt cx="3510279" cy="315595"/>
          </a:xfrm>
        </p:grpSpPr>
        <p:sp>
          <p:nvSpPr>
            <p:cNvPr id="78" name="object 78"/>
            <p:cNvSpPr/>
            <p:nvPr/>
          </p:nvSpPr>
          <p:spPr>
            <a:xfrm>
              <a:off x="1053084" y="4230623"/>
              <a:ext cx="289560" cy="97790"/>
            </a:xfrm>
            <a:custGeom>
              <a:avLst/>
              <a:gdLst/>
              <a:ahLst/>
              <a:cxnLst/>
              <a:rect l="l" t="t" r="r" b="b"/>
              <a:pathLst>
                <a:path w="289559" h="97789">
                  <a:moveTo>
                    <a:pt x="18288" y="1524"/>
                  </a:moveTo>
                  <a:lnTo>
                    <a:pt x="16751" y="1524"/>
                  </a:lnTo>
                  <a:lnTo>
                    <a:pt x="15227" y="0"/>
                  </a:lnTo>
                  <a:lnTo>
                    <a:pt x="3035" y="0"/>
                  </a:lnTo>
                  <a:lnTo>
                    <a:pt x="3035" y="1524"/>
                  </a:lnTo>
                  <a:lnTo>
                    <a:pt x="0" y="1524"/>
                  </a:lnTo>
                  <a:lnTo>
                    <a:pt x="0" y="94488"/>
                  </a:lnTo>
                  <a:lnTo>
                    <a:pt x="3035" y="94488"/>
                  </a:lnTo>
                  <a:lnTo>
                    <a:pt x="3035" y="96012"/>
                  </a:lnTo>
                  <a:lnTo>
                    <a:pt x="15227" y="96012"/>
                  </a:lnTo>
                  <a:lnTo>
                    <a:pt x="16751" y="94488"/>
                  </a:lnTo>
                  <a:lnTo>
                    <a:pt x="18288" y="94488"/>
                  </a:lnTo>
                  <a:lnTo>
                    <a:pt x="18288" y="1524"/>
                  </a:lnTo>
                  <a:close/>
                </a:path>
                <a:path w="289559" h="97789">
                  <a:moveTo>
                    <a:pt x="100584" y="47244"/>
                  </a:moveTo>
                  <a:lnTo>
                    <a:pt x="99047" y="44196"/>
                  </a:lnTo>
                  <a:lnTo>
                    <a:pt x="99047" y="41148"/>
                  </a:lnTo>
                  <a:lnTo>
                    <a:pt x="98552" y="39624"/>
                  </a:lnTo>
                  <a:lnTo>
                    <a:pt x="97523" y="36576"/>
                  </a:lnTo>
                  <a:lnTo>
                    <a:pt x="96774" y="35052"/>
                  </a:lnTo>
                  <a:lnTo>
                    <a:pt x="96012" y="33528"/>
                  </a:lnTo>
                  <a:lnTo>
                    <a:pt x="94488" y="32004"/>
                  </a:lnTo>
                  <a:lnTo>
                    <a:pt x="92951" y="28956"/>
                  </a:lnTo>
                  <a:lnTo>
                    <a:pt x="80759" y="22860"/>
                  </a:lnTo>
                  <a:lnTo>
                    <a:pt x="71628" y="22860"/>
                  </a:lnTo>
                  <a:lnTo>
                    <a:pt x="68567" y="24384"/>
                  </a:lnTo>
                  <a:lnTo>
                    <a:pt x="64008" y="25908"/>
                  </a:lnTo>
                  <a:lnTo>
                    <a:pt x="60947" y="28956"/>
                  </a:lnTo>
                  <a:lnTo>
                    <a:pt x="56388" y="32004"/>
                  </a:lnTo>
                  <a:lnTo>
                    <a:pt x="53327" y="35052"/>
                  </a:lnTo>
                  <a:lnTo>
                    <a:pt x="53327" y="25908"/>
                  </a:lnTo>
                  <a:lnTo>
                    <a:pt x="51816" y="25908"/>
                  </a:lnTo>
                  <a:lnTo>
                    <a:pt x="50292" y="24384"/>
                  </a:lnTo>
                  <a:lnTo>
                    <a:pt x="41135" y="24384"/>
                  </a:lnTo>
                  <a:lnTo>
                    <a:pt x="39624" y="25908"/>
                  </a:lnTo>
                  <a:lnTo>
                    <a:pt x="38100" y="25908"/>
                  </a:lnTo>
                  <a:lnTo>
                    <a:pt x="38100" y="94488"/>
                  </a:lnTo>
                  <a:lnTo>
                    <a:pt x="41135" y="94488"/>
                  </a:lnTo>
                  <a:lnTo>
                    <a:pt x="41135" y="96012"/>
                  </a:lnTo>
                  <a:lnTo>
                    <a:pt x="53327" y="96012"/>
                  </a:lnTo>
                  <a:lnTo>
                    <a:pt x="53327" y="94488"/>
                  </a:lnTo>
                  <a:lnTo>
                    <a:pt x="56388" y="94488"/>
                  </a:lnTo>
                  <a:lnTo>
                    <a:pt x="56388" y="48768"/>
                  </a:lnTo>
                  <a:lnTo>
                    <a:pt x="60947" y="44196"/>
                  </a:lnTo>
                  <a:lnTo>
                    <a:pt x="64008" y="42672"/>
                  </a:lnTo>
                  <a:lnTo>
                    <a:pt x="65532" y="39624"/>
                  </a:lnTo>
                  <a:lnTo>
                    <a:pt x="74663" y="39624"/>
                  </a:lnTo>
                  <a:lnTo>
                    <a:pt x="76200" y="41148"/>
                  </a:lnTo>
                  <a:lnTo>
                    <a:pt x="77724" y="41148"/>
                  </a:lnTo>
                  <a:lnTo>
                    <a:pt x="77724" y="42672"/>
                  </a:lnTo>
                  <a:lnTo>
                    <a:pt x="80759" y="45720"/>
                  </a:lnTo>
                  <a:lnTo>
                    <a:pt x="80759" y="50292"/>
                  </a:lnTo>
                  <a:lnTo>
                    <a:pt x="82296" y="51816"/>
                  </a:lnTo>
                  <a:lnTo>
                    <a:pt x="82296" y="94488"/>
                  </a:lnTo>
                  <a:lnTo>
                    <a:pt x="83820" y="94488"/>
                  </a:lnTo>
                  <a:lnTo>
                    <a:pt x="85331" y="96012"/>
                  </a:lnTo>
                  <a:lnTo>
                    <a:pt x="96012" y="96012"/>
                  </a:lnTo>
                  <a:lnTo>
                    <a:pt x="97523" y="94488"/>
                  </a:lnTo>
                  <a:lnTo>
                    <a:pt x="99047" y="94488"/>
                  </a:lnTo>
                  <a:lnTo>
                    <a:pt x="100584" y="92964"/>
                  </a:lnTo>
                  <a:lnTo>
                    <a:pt x="100584" y="47244"/>
                  </a:lnTo>
                  <a:close/>
                </a:path>
                <a:path w="289559" h="97789">
                  <a:moveTo>
                    <a:pt x="161544" y="68580"/>
                  </a:moveTo>
                  <a:lnTo>
                    <a:pt x="160020" y="67056"/>
                  </a:lnTo>
                  <a:lnTo>
                    <a:pt x="160020" y="64008"/>
                  </a:lnTo>
                  <a:lnTo>
                    <a:pt x="152387" y="56388"/>
                  </a:lnTo>
                  <a:lnTo>
                    <a:pt x="149352" y="56388"/>
                  </a:lnTo>
                  <a:lnTo>
                    <a:pt x="147828" y="54864"/>
                  </a:lnTo>
                  <a:lnTo>
                    <a:pt x="146291" y="54864"/>
                  </a:lnTo>
                  <a:lnTo>
                    <a:pt x="144767" y="53340"/>
                  </a:lnTo>
                  <a:lnTo>
                    <a:pt x="141732" y="53340"/>
                  </a:lnTo>
                  <a:lnTo>
                    <a:pt x="140195" y="51816"/>
                  </a:lnTo>
                  <a:lnTo>
                    <a:pt x="138671" y="51816"/>
                  </a:lnTo>
                  <a:lnTo>
                    <a:pt x="137160" y="50292"/>
                  </a:lnTo>
                  <a:lnTo>
                    <a:pt x="135636" y="50292"/>
                  </a:lnTo>
                  <a:lnTo>
                    <a:pt x="134099" y="48768"/>
                  </a:lnTo>
                  <a:lnTo>
                    <a:pt x="132575" y="48768"/>
                  </a:lnTo>
                  <a:lnTo>
                    <a:pt x="131064" y="47244"/>
                  </a:lnTo>
                  <a:lnTo>
                    <a:pt x="131064" y="45720"/>
                  </a:lnTo>
                  <a:lnTo>
                    <a:pt x="129540" y="44196"/>
                  </a:lnTo>
                  <a:lnTo>
                    <a:pt x="129540" y="41148"/>
                  </a:lnTo>
                  <a:lnTo>
                    <a:pt x="131064" y="41148"/>
                  </a:lnTo>
                  <a:lnTo>
                    <a:pt x="131064" y="39624"/>
                  </a:lnTo>
                  <a:lnTo>
                    <a:pt x="132575" y="38100"/>
                  </a:lnTo>
                  <a:lnTo>
                    <a:pt x="134099" y="38100"/>
                  </a:lnTo>
                  <a:lnTo>
                    <a:pt x="135636" y="36576"/>
                  </a:lnTo>
                  <a:lnTo>
                    <a:pt x="146291" y="36576"/>
                  </a:lnTo>
                  <a:lnTo>
                    <a:pt x="147828" y="38100"/>
                  </a:lnTo>
                  <a:lnTo>
                    <a:pt x="149352" y="38100"/>
                  </a:lnTo>
                  <a:lnTo>
                    <a:pt x="150863" y="39624"/>
                  </a:lnTo>
                  <a:lnTo>
                    <a:pt x="153924" y="39624"/>
                  </a:lnTo>
                  <a:lnTo>
                    <a:pt x="153924" y="41148"/>
                  </a:lnTo>
                  <a:lnTo>
                    <a:pt x="156959" y="41148"/>
                  </a:lnTo>
                  <a:lnTo>
                    <a:pt x="158483" y="39624"/>
                  </a:lnTo>
                  <a:lnTo>
                    <a:pt x="158483" y="36576"/>
                  </a:lnTo>
                  <a:lnTo>
                    <a:pt x="158483" y="28956"/>
                  </a:lnTo>
                  <a:lnTo>
                    <a:pt x="156959" y="28956"/>
                  </a:lnTo>
                  <a:lnTo>
                    <a:pt x="156959" y="27432"/>
                  </a:lnTo>
                  <a:lnTo>
                    <a:pt x="155448" y="27432"/>
                  </a:lnTo>
                  <a:lnTo>
                    <a:pt x="153924" y="25908"/>
                  </a:lnTo>
                  <a:lnTo>
                    <a:pt x="152387" y="25908"/>
                  </a:lnTo>
                  <a:lnTo>
                    <a:pt x="150863" y="24384"/>
                  </a:lnTo>
                  <a:lnTo>
                    <a:pt x="143256" y="24384"/>
                  </a:lnTo>
                  <a:lnTo>
                    <a:pt x="141732" y="22860"/>
                  </a:lnTo>
                  <a:lnTo>
                    <a:pt x="135636" y="22860"/>
                  </a:lnTo>
                  <a:lnTo>
                    <a:pt x="131064" y="24384"/>
                  </a:lnTo>
                  <a:lnTo>
                    <a:pt x="128003" y="24384"/>
                  </a:lnTo>
                  <a:lnTo>
                    <a:pt x="121907" y="27432"/>
                  </a:lnTo>
                  <a:lnTo>
                    <a:pt x="120383" y="28956"/>
                  </a:lnTo>
                  <a:lnTo>
                    <a:pt x="117348" y="30480"/>
                  </a:lnTo>
                  <a:lnTo>
                    <a:pt x="114287" y="36576"/>
                  </a:lnTo>
                  <a:lnTo>
                    <a:pt x="112763" y="38100"/>
                  </a:lnTo>
                  <a:lnTo>
                    <a:pt x="112763" y="50292"/>
                  </a:lnTo>
                  <a:lnTo>
                    <a:pt x="114287" y="51816"/>
                  </a:lnTo>
                  <a:lnTo>
                    <a:pt x="114287" y="54864"/>
                  </a:lnTo>
                  <a:lnTo>
                    <a:pt x="121907" y="62484"/>
                  </a:lnTo>
                  <a:lnTo>
                    <a:pt x="124968" y="62484"/>
                  </a:lnTo>
                  <a:lnTo>
                    <a:pt x="128003" y="65532"/>
                  </a:lnTo>
                  <a:lnTo>
                    <a:pt x="131064" y="65532"/>
                  </a:lnTo>
                  <a:lnTo>
                    <a:pt x="132575" y="67056"/>
                  </a:lnTo>
                  <a:lnTo>
                    <a:pt x="135636" y="67056"/>
                  </a:lnTo>
                  <a:lnTo>
                    <a:pt x="137160" y="68580"/>
                  </a:lnTo>
                  <a:lnTo>
                    <a:pt x="138671" y="68580"/>
                  </a:lnTo>
                  <a:lnTo>
                    <a:pt x="141732" y="71628"/>
                  </a:lnTo>
                  <a:lnTo>
                    <a:pt x="143256" y="71628"/>
                  </a:lnTo>
                  <a:lnTo>
                    <a:pt x="143256" y="73152"/>
                  </a:lnTo>
                  <a:lnTo>
                    <a:pt x="144767" y="74676"/>
                  </a:lnTo>
                  <a:lnTo>
                    <a:pt x="144767" y="77724"/>
                  </a:lnTo>
                  <a:lnTo>
                    <a:pt x="143256" y="77724"/>
                  </a:lnTo>
                  <a:lnTo>
                    <a:pt x="143256" y="80772"/>
                  </a:lnTo>
                  <a:lnTo>
                    <a:pt x="141732" y="80772"/>
                  </a:lnTo>
                  <a:lnTo>
                    <a:pt x="141732" y="82296"/>
                  </a:lnTo>
                  <a:lnTo>
                    <a:pt x="137160" y="82296"/>
                  </a:lnTo>
                  <a:lnTo>
                    <a:pt x="137160" y="83820"/>
                  </a:lnTo>
                  <a:lnTo>
                    <a:pt x="128003" y="83820"/>
                  </a:lnTo>
                  <a:lnTo>
                    <a:pt x="126479" y="82296"/>
                  </a:lnTo>
                  <a:lnTo>
                    <a:pt x="124968" y="82296"/>
                  </a:lnTo>
                  <a:lnTo>
                    <a:pt x="121907" y="80772"/>
                  </a:lnTo>
                  <a:lnTo>
                    <a:pt x="120383" y="80772"/>
                  </a:lnTo>
                  <a:lnTo>
                    <a:pt x="118859" y="79248"/>
                  </a:lnTo>
                  <a:lnTo>
                    <a:pt x="117348" y="79248"/>
                  </a:lnTo>
                  <a:lnTo>
                    <a:pt x="115824" y="77724"/>
                  </a:lnTo>
                  <a:lnTo>
                    <a:pt x="112763" y="77724"/>
                  </a:lnTo>
                  <a:lnTo>
                    <a:pt x="112763" y="91440"/>
                  </a:lnTo>
                  <a:lnTo>
                    <a:pt x="114287" y="91440"/>
                  </a:lnTo>
                  <a:lnTo>
                    <a:pt x="117348" y="94488"/>
                  </a:lnTo>
                  <a:lnTo>
                    <a:pt x="120383" y="94488"/>
                  </a:lnTo>
                  <a:lnTo>
                    <a:pt x="123444" y="96012"/>
                  </a:lnTo>
                  <a:lnTo>
                    <a:pt x="129540" y="96012"/>
                  </a:lnTo>
                  <a:lnTo>
                    <a:pt x="131064" y="97536"/>
                  </a:lnTo>
                  <a:lnTo>
                    <a:pt x="137160" y="97536"/>
                  </a:lnTo>
                  <a:lnTo>
                    <a:pt x="141732" y="96012"/>
                  </a:lnTo>
                  <a:lnTo>
                    <a:pt x="144767" y="96012"/>
                  </a:lnTo>
                  <a:lnTo>
                    <a:pt x="156959" y="89916"/>
                  </a:lnTo>
                  <a:lnTo>
                    <a:pt x="160020" y="83820"/>
                  </a:lnTo>
                  <a:lnTo>
                    <a:pt x="161544" y="80772"/>
                  </a:lnTo>
                  <a:lnTo>
                    <a:pt x="161544" y="68580"/>
                  </a:lnTo>
                  <a:close/>
                </a:path>
                <a:path w="289559" h="97789">
                  <a:moveTo>
                    <a:pt x="217932" y="30480"/>
                  </a:moveTo>
                  <a:lnTo>
                    <a:pt x="216408" y="28956"/>
                  </a:lnTo>
                  <a:lnTo>
                    <a:pt x="216408" y="25908"/>
                  </a:lnTo>
                  <a:lnTo>
                    <a:pt x="199644" y="25908"/>
                  </a:lnTo>
                  <a:lnTo>
                    <a:pt x="199644" y="9144"/>
                  </a:lnTo>
                  <a:lnTo>
                    <a:pt x="198120" y="7620"/>
                  </a:lnTo>
                  <a:lnTo>
                    <a:pt x="184391" y="7620"/>
                  </a:lnTo>
                  <a:lnTo>
                    <a:pt x="182867" y="9144"/>
                  </a:lnTo>
                  <a:lnTo>
                    <a:pt x="181356" y="9144"/>
                  </a:lnTo>
                  <a:lnTo>
                    <a:pt x="181356" y="25908"/>
                  </a:lnTo>
                  <a:lnTo>
                    <a:pt x="172212" y="25908"/>
                  </a:lnTo>
                  <a:lnTo>
                    <a:pt x="172212" y="27432"/>
                  </a:lnTo>
                  <a:lnTo>
                    <a:pt x="170675" y="28956"/>
                  </a:lnTo>
                  <a:lnTo>
                    <a:pt x="170675" y="35052"/>
                  </a:lnTo>
                  <a:lnTo>
                    <a:pt x="172212" y="36576"/>
                  </a:lnTo>
                  <a:lnTo>
                    <a:pt x="172212" y="39624"/>
                  </a:lnTo>
                  <a:lnTo>
                    <a:pt x="181356" y="39624"/>
                  </a:lnTo>
                  <a:lnTo>
                    <a:pt x="181356" y="77724"/>
                  </a:lnTo>
                  <a:lnTo>
                    <a:pt x="182867" y="80772"/>
                  </a:lnTo>
                  <a:lnTo>
                    <a:pt x="182867" y="83820"/>
                  </a:lnTo>
                  <a:lnTo>
                    <a:pt x="184391" y="86868"/>
                  </a:lnTo>
                  <a:lnTo>
                    <a:pt x="185928" y="88392"/>
                  </a:lnTo>
                  <a:lnTo>
                    <a:pt x="187452" y="91440"/>
                  </a:lnTo>
                  <a:lnTo>
                    <a:pt x="190487" y="94488"/>
                  </a:lnTo>
                  <a:lnTo>
                    <a:pt x="193548" y="96012"/>
                  </a:lnTo>
                  <a:lnTo>
                    <a:pt x="211836" y="96012"/>
                  </a:lnTo>
                  <a:lnTo>
                    <a:pt x="213347" y="94488"/>
                  </a:lnTo>
                  <a:lnTo>
                    <a:pt x="214871" y="94488"/>
                  </a:lnTo>
                  <a:lnTo>
                    <a:pt x="216408" y="92964"/>
                  </a:lnTo>
                  <a:lnTo>
                    <a:pt x="216408" y="89916"/>
                  </a:lnTo>
                  <a:lnTo>
                    <a:pt x="217932" y="88392"/>
                  </a:lnTo>
                  <a:lnTo>
                    <a:pt x="217932" y="83820"/>
                  </a:lnTo>
                  <a:lnTo>
                    <a:pt x="216408" y="82296"/>
                  </a:lnTo>
                  <a:lnTo>
                    <a:pt x="216408" y="80772"/>
                  </a:lnTo>
                  <a:lnTo>
                    <a:pt x="216408" y="79248"/>
                  </a:lnTo>
                  <a:lnTo>
                    <a:pt x="213347" y="79248"/>
                  </a:lnTo>
                  <a:lnTo>
                    <a:pt x="213347" y="80772"/>
                  </a:lnTo>
                  <a:lnTo>
                    <a:pt x="202679" y="80772"/>
                  </a:lnTo>
                  <a:lnTo>
                    <a:pt x="201155" y="79248"/>
                  </a:lnTo>
                  <a:lnTo>
                    <a:pt x="201155" y="76200"/>
                  </a:lnTo>
                  <a:lnTo>
                    <a:pt x="199644" y="74676"/>
                  </a:lnTo>
                  <a:lnTo>
                    <a:pt x="199644" y="39624"/>
                  </a:lnTo>
                  <a:lnTo>
                    <a:pt x="216408" y="39624"/>
                  </a:lnTo>
                  <a:lnTo>
                    <a:pt x="216408" y="36576"/>
                  </a:lnTo>
                  <a:lnTo>
                    <a:pt x="217932" y="35052"/>
                  </a:lnTo>
                  <a:lnTo>
                    <a:pt x="217932" y="30480"/>
                  </a:lnTo>
                  <a:close/>
                </a:path>
                <a:path w="289559" h="97789">
                  <a:moveTo>
                    <a:pt x="289560" y="44196"/>
                  </a:moveTo>
                  <a:lnTo>
                    <a:pt x="286499" y="38100"/>
                  </a:lnTo>
                  <a:lnTo>
                    <a:pt x="286499" y="35052"/>
                  </a:lnTo>
                  <a:lnTo>
                    <a:pt x="284988" y="32004"/>
                  </a:lnTo>
                  <a:lnTo>
                    <a:pt x="280403" y="27432"/>
                  </a:lnTo>
                  <a:lnTo>
                    <a:pt x="277368" y="25908"/>
                  </a:lnTo>
                  <a:lnTo>
                    <a:pt x="272796" y="24384"/>
                  </a:lnTo>
                  <a:lnTo>
                    <a:pt x="269735" y="24384"/>
                  </a:lnTo>
                  <a:lnTo>
                    <a:pt x="265176" y="22860"/>
                  </a:lnTo>
                  <a:lnTo>
                    <a:pt x="257543" y="22860"/>
                  </a:lnTo>
                  <a:lnTo>
                    <a:pt x="254508" y="24384"/>
                  </a:lnTo>
                  <a:lnTo>
                    <a:pt x="248399" y="24384"/>
                  </a:lnTo>
                  <a:lnTo>
                    <a:pt x="246888" y="25908"/>
                  </a:lnTo>
                  <a:lnTo>
                    <a:pt x="243827" y="25908"/>
                  </a:lnTo>
                  <a:lnTo>
                    <a:pt x="242303" y="27432"/>
                  </a:lnTo>
                  <a:lnTo>
                    <a:pt x="239268" y="27432"/>
                  </a:lnTo>
                  <a:lnTo>
                    <a:pt x="237731" y="28956"/>
                  </a:lnTo>
                  <a:lnTo>
                    <a:pt x="236207" y="28956"/>
                  </a:lnTo>
                  <a:lnTo>
                    <a:pt x="234696" y="30480"/>
                  </a:lnTo>
                  <a:lnTo>
                    <a:pt x="234696" y="32004"/>
                  </a:lnTo>
                  <a:lnTo>
                    <a:pt x="233172" y="32004"/>
                  </a:lnTo>
                  <a:lnTo>
                    <a:pt x="233172" y="42672"/>
                  </a:lnTo>
                  <a:lnTo>
                    <a:pt x="234696" y="42672"/>
                  </a:lnTo>
                  <a:lnTo>
                    <a:pt x="234696" y="44196"/>
                  </a:lnTo>
                  <a:lnTo>
                    <a:pt x="237731" y="44196"/>
                  </a:lnTo>
                  <a:lnTo>
                    <a:pt x="239268" y="42672"/>
                  </a:lnTo>
                  <a:lnTo>
                    <a:pt x="240792" y="42672"/>
                  </a:lnTo>
                  <a:lnTo>
                    <a:pt x="242303" y="41148"/>
                  </a:lnTo>
                  <a:lnTo>
                    <a:pt x="243827" y="41148"/>
                  </a:lnTo>
                  <a:lnTo>
                    <a:pt x="245364" y="39624"/>
                  </a:lnTo>
                  <a:lnTo>
                    <a:pt x="248399" y="39624"/>
                  </a:lnTo>
                  <a:lnTo>
                    <a:pt x="249923" y="38100"/>
                  </a:lnTo>
                  <a:lnTo>
                    <a:pt x="265176" y="38100"/>
                  </a:lnTo>
                  <a:lnTo>
                    <a:pt x="268211" y="41148"/>
                  </a:lnTo>
                  <a:lnTo>
                    <a:pt x="269735" y="41148"/>
                  </a:lnTo>
                  <a:lnTo>
                    <a:pt x="269735" y="44196"/>
                  </a:lnTo>
                  <a:lnTo>
                    <a:pt x="271272" y="45720"/>
                  </a:lnTo>
                  <a:lnTo>
                    <a:pt x="271272" y="53340"/>
                  </a:lnTo>
                  <a:lnTo>
                    <a:pt x="271272" y="65532"/>
                  </a:lnTo>
                  <a:lnTo>
                    <a:pt x="271272" y="76200"/>
                  </a:lnTo>
                  <a:lnTo>
                    <a:pt x="266700" y="80772"/>
                  </a:lnTo>
                  <a:lnTo>
                    <a:pt x="263639" y="82296"/>
                  </a:lnTo>
                  <a:lnTo>
                    <a:pt x="262115" y="83820"/>
                  </a:lnTo>
                  <a:lnTo>
                    <a:pt x="251447" y="83820"/>
                  </a:lnTo>
                  <a:lnTo>
                    <a:pt x="249923" y="82296"/>
                  </a:lnTo>
                  <a:lnTo>
                    <a:pt x="248399" y="79248"/>
                  </a:lnTo>
                  <a:lnTo>
                    <a:pt x="246888" y="77724"/>
                  </a:lnTo>
                  <a:lnTo>
                    <a:pt x="246888" y="71628"/>
                  </a:lnTo>
                  <a:lnTo>
                    <a:pt x="248399" y="71628"/>
                  </a:lnTo>
                  <a:lnTo>
                    <a:pt x="248399" y="70104"/>
                  </a:lnTo>
                  <a:lnTo>
                    <a:pt x="251447" y="67056"/>
                  </a:lnTo>
                  <a:lnTo>
                    <a:pt x="252984" y="67056"/>
                  </a:lnTo>
                  <a:lnTo>
                    <a:pt x="254508" y="65532"/>
                  </a:lnTo>
                  <a:lnTo>
                    <a:pt x="271272" y="65532"/>
                  </a:lnTo>
                  <a:lnTo>
                    <a:pt x="271272" y="53340"/>
                  </a:lnTo>
                  <a:lnTo>
                    <a:pt x="252984" y="53340"/>
                  </a:lnTo>
                  <a:lnTo>
                    <a:pt x="249923" y="54864"/>
                  </a:lnTo>
                  <a:lnTo>
                    <a:pt x="245364" y="56388"/>
                  </a:lnTo>
                  <a:lnTo>
                    <a:pt x="240792" y="56388"/>
                  </a:lnTo>
                  <a:lnTo>
                    <a:pt x="237731" y="59436"/>
                  </a:lnTo>
                  <a:lnTo>
                    <a:pt x="234696" y="60960"/>
                  </a:lnTo>
                  <a:lnTo>
                    <a:pt x="233172" y="62484"/>
                  </a:lnTo>
                  <a:lnTo>
                    <a:pt x="230111" y="68580"/>
                  </a:lnTo>
                  <a:lnTo>
                    <a:pt x="230111" y="82296"/>
                  </a:lnTo>
                  <a:lnTo>
                    <a:pt x="231635" y="85344"/>
                  </a:lnTo>
                  <a:lnTo>
                    <a:pt x="231635" y="86868"/>
                  </a:lnTo>
                  <a:lnTo>
                    <a:pt x="237731" y="92964"/>
                  </a:lnTo>
                  <a:lnTo>
                    <a:pt x="243827" y="96012"/>
                  </a:lnTo>
                  <a:lnTo>
                    <a:pt x="246888" y="96012"/>
                  </a:lnTo>
                  <a:lnTo>
                    <a:pt x="249923" y="97536"/>
                  </a:lnTo>
                  <a:lnTo>
                    <a:pt x="257543" y="97536"/>
                  </a:lnTo>
                  <a:lnTo>
                    <a:pt x="260604" y="96012"/>
                  </a:lnTo>
                  <a:lnTo>
                    <a:pt x="265176" y="94488"/>
                  </a:lnTo>
                  <a:lnTo>
                    <a:pt x="268211" y="92964"/>
                  </a:lnTo>
                  <a:lnTo>
                    <a:pt x="271272" y="89916"/>
                  </a:lnTo>
                  <a:lnTo>
                    <a:pt x="274307" y="88392"/>
                  </a:lnTo>
                  <a:lnTo>
                    <a:pt x="274307" y="94488"/>
                  </a:lnTo>
                  <a:lnTo>
                    <a:pt x="275831" y="94488"/>
                  </a:lnTo>
                  <a:lnTo>
                    <a:pt x="275831" y="96012"/>
                  </a:lnTo>
                  <a:lnTo>
                    <a:pt x="286499" y="96012"/>
                  </a:lnTo>
                  <a:lnTo>
                    <a:pt x="286499" y="94488"/>
                  </a:lnTo>
                  <a:lnTo>
                    <a:pt x="288023" y="94488"/>
                  </a:lnTo>
                  <a:lnTo>
                    <a:pt x="289560" y="92964"/>
                  </a:lnTo>
                  <a:lnTo>
                    <a:pt x="289560" y="88392"/>
                  </a:lnTo>
                  <a:lnTo>
                    <a:pt x="289560" y="83820"/>
                  </a:lnTo>
                  <a:lnTo>
                    <a:pt x="289560" y="65532"/>
                  </a:lnTo>
                  <a:lnTo>
                    <a:pt x="289560" y="44196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01040" y="4224527"/>
              <a:ext cx="3509771" cy="315467"/>
            </a:xfrm>
            <a:prstGeom prst="rect">
              <a:avLst/>
            </a:prstGeom>
          </p:spPr>
        </p:pic>
      </p:grpSp>
      <p:pic>
        <p:nvPicPr>
          <p:cNvPr id="80" name="object 80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3275075" y="4608574"/>
            <a:ext cx="903730" cy="102108"/>
          </a:xfrm>
          <a:prstGeom prst="rect">
            <a:avLst/>
          </a:prstGeom>
        </p:spPr>
      </p:pic>
      <p:pic>
        <p:nvPicPr>
          <p:cNvPr id="81" name="object 81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2993135" y="4796026"/>
            <a:ext cx="1193291" cy="103632"/>
          </a:xfrm>
          <a:prstGeom prst="rect">
            <a:avLst/>
          </a:prstGeom>
        </p:spPr>
      </p:pic>
      <p:pic>
        <p:nvPicPr>
          <p:cNvPr id="82" name="object 82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2578607" y="4991098"/>
            <a:ext cx="1620010" cy="129540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3579874" y="5184647"/>
            <a:ext cx="594360" cy="100584"/>
          </a:xfrm>
          <a:prstGeom prst="rect">
            <a:avLst/>
          </a:prstGeom>
        </p:spPr>
      </p:pic>
      <p:pic>
        <p:nvPicPr>
          <p:cNvPr id="84" name="object 8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2151887" y="5369050"/>
            <a:ext cx="2033015" cy="103632"/>
          </a:xfrm>
          <a:prstGeom prst="rect">
            <a:avLst/>
          </a:prstGeom>
        </p:spPr>
      </p:pic>
      <p:pic>
        <p:nvPicPr>
          <p:cNvPr id="85" name="object 8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350263" y="5564122"/>
            <a:ext cx="2866643" cy="318516"/>
          </a:xfrm>
          <a:prstGeom prst="rect">
            <a:avLst/>
          </a:prstGeom>
        </p:spPr>
      </p:pic>
      <p:grpSp>
        <p:nvGrpSpPr>
          <p:cNvPr id="86" name="object 86"/>
          <p:cNvGrpSpPr/>
          <p:nvPr/>
        </p:nvGrpSpPr>
        <p:grpSpPr>
          <a:xfrm>
            <a:off x="1168908" y="5949694"/>
            <a:ext cx="3043555" cy="506095"/>
            <a:chOff x="1168908" y="5949694"/>
            <a:chExt cx="3043555" cy="506095"/>
          </a:xfrm>
        </p:grpSpPr>
        <p:pic>
          <p:nvPicPr>
            <p:cNvPr id="87" name="object 8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168908" y="5952741"/>
              <a:ext cx="708656" cy="124968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895852" y="5949694"/>
              <a:ext cx="845820" cy="103631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2756903" y="5949695"/>
              <a:ext cx="18415" cy="102235"/>
            </a:xfrm>
            <a:custGeom>
              <a:avLst/>
              <a:gdLst/>
              <a:ahLst/>
              <a:cxnLst/>
              <a:rect l="l" t="t" r="r" b="b"/>
              <a:pathLst>
                <a:path w="18414" h="102235">
                  <a:moveTo>
                    <a:pt x="18288" y="1524"/>
                  </a:moveTo>
                  <a:lnTo>
                    <a:pt x="16764" y="1524"/>
                  </a:lnTo>
                  <a:lnTo>
                    <a:pt x="15240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00584"/>
                  </a:lnTo>
                  <a:lnTo>
                    <a:pt x="1524" y="100584"/>
                  </a:lnTo>
                  <a:lnTo>
                    <a:pt x="3048" y="102108"/>
                  </a:lnTo>
                  <a:lnTo>
                    <a:pt x="15240" y="102108"/>
                  </a:lnTo>
                  <a:lnTo>
                    <a:pt x="16764" y="100584"/>
                  </a:lnTo>
                  <a:lnTo>
                    <a:pt x="18288" y="100584"/>
                  </a:lnTo>
                  <a:lnTo>
                    <a:pt x="18288" y="152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328669" y="5949694"/>
              <a:ext cx="1883664" cy="505966"/>
            </a:xfrm>
            <a:prstGeom prst="rect">
              <a:avLst/>
            </a:prstGeom>
          </p:spPr>
        </p:pic>
      </p:grpSp>
      <p:pic>
        <p:nvPicPr>
          <p:cNvPr id="91" name="object 91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21436" y="6522719"/>
            <a:ext cx="3480811" cy="128016"/>
          </a:xfrm>
          <a:prstGeom prst="rect">
            <a:avLst/>
          </a:prstGeom>
        </p:spPr>
      </p:pic>
      <p:grpSp>
        <p:nvGrpSpPr>
          <p:cNvPr id="92" name="object 92"/>
          <p:cNvGrpSpPr/>
          <p:nvPr/>
        </p:nvGrpSpPr>
        <p:grpSpPr>
          <a:xfrm>
            <a:off x="2334768" y="1789175"/>
            <a:ext cx="3637915" cy="161925"/>
            <a:chOff x="2334768" y="1789175"/>
            <a:chExt cx="3637915" cy="161925"/>
          </a:xfrm>
        </p:grpSpPr>
        <p:pic>
          <p:nvPicPr>
            <p:cNvPr id="93" name="object 9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334768" y="1789175"/>
              <a:ext cx="3407663" cy="161544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5766803" y="1789175"/>
              <a:ext cx="22860" cy="128270"/>
            </a:xfrm>
            <a:custGeom>
              <a:avLst/>
              <a:gdLst/>
              <a:ahLst/>
              <a:cxnLst/>
              <a:rect l="l" t="t" r="r" b="b"/>
              <a:pathLst>
                <a:path w="22860" h="128269">
                  <a:moveTo>
                    <a:pt x="18288" y="1524"/>
                  </a:moveTo>
                  <a:lnTo>
                    <a:pt x="16764" y="0"/>
                  </a:lnTo>
                  <a:lnTo>
                    <a:pt x="7620" y="0"/>
                  </a:lnTo>
                  <a:lnTo>
                    <a:pt x="6096" y="1524"/>
                  </a:lnTo>
                  <a:lnTo>
                    <a:pt x="18288" y="1524"/>
                  </a:lnTo>
                  <a:close/>
                </a:path>
                <a:path w="22860" h="128269">
                  <a:moveTo>
                    <a:pt x="22860" y="3302"/>
                  </a:moveTo>
                  <a:lnTo>
                    <a:pt x="22479" y="3302"/>
                  </a:lnTo>
                  <a:lnTo>
                    <a:pt x="22479" y="2032"/>
                  </a:lnTo>
                  <a:lnTo>
                    <a:pt x="1524" y="2032"/>
                  </a:lnTo>
                  <a:lnTo>
                    <a:pt x="1524" y="3302"/>
                  </a:lnTo>
                  <a:lnTo>
                    <a:pt x="0" y="3302"/>
                  </a:lnTo>
                  <a:lnTo>
                    <a:pt x="0" y="126492"/>
                  </a:lnTo>
                  <a:lnTo>
                    <a:pt x="1524" y="126492"/>
                  </a:lnTo>
                  <a:lnTo>
                    <a:pt x="1524" y="127762"/>
                  </a:lnTo>
                  <a:lnTo>
                    <a:pt x="22225" y="127762"/>
                  </a:lnTo>
                  <a:lnTo>
                    <a:pt x="22225" y="126492"/>
                  </a:lnTo>
                  <a:lnTo>
                    <a:pt x="22860" y="126492"/>
                  </a:lnTo>
                  <a:lnTo>
                    <a:pt x="22860" y="3302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5809488" y="1827275"/>
              <a:ext cx="80771" cy="9144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926834" y="1862327"/>
              <a:ext cx="45720" cy="18415"/>
            </a:xfrm>
            <a:custGeom>
              <a:avLst/>
              <a:gdLst/>
              <a:ahLst/>
              <a:cxnLst/>
              <a:rect l="l" t="t" r="r" b="b"/>
              <a:pathLst>
                <a:path w="45720" h="18414">
                  <a:moveTo>
                    <a:pt x="44196" y="18287"/>
                  </a:moveTo>
                  <a:lnTo>
                    <a:pt x="1524" y="18287"/>
                  </a:lnTo>
                  <a:lnTo>
                    <a:pt x="1524" y="16763"/>
                  </a:lnTo>
                  <a:lnTo>
                    <a:pt x="0" y="15239"/>
                  </a:lnTo>
                  <a:lnTo>
                    <a:pt x="0" y="3047"/>
                  </a:lnTo>
                  <a:lnTo>
                    <a:pt x="1524" y="1523"/>
                  </a:lnTo>
                  <a:lnTo>
                    <a:pt x="1524" y="0"/>
                  </a:lnTo>
                  <a:lnTo>
                    <a:pt x="45720" y="0"/>
                  </a:lnTo>
                  <a:lnTo>
                    <a:pt x="45720" y="16763"/>
                  </a:lnTo>
                  <a:lnTo>
                    <a:pt x="44196" y="18287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7" name="object 97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3116579" y="2014727"/>
            <a:ext cx="2039112" cy="163068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6269735" y="4421123"/>
            <a:ext cx="1450847" cy="140207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6269735" y="4657344"/>
            <a:ext cx="795528" cy="134111"/>
          </a:xfrm>
          <a:prstGeom prst="rect">
            <a:avLst/>
          </a:prstGeom>
        </p:spPr>
      </p:pic>
      <p:sp>
        <p:nvSpPr>
          <p:cNvPr id="100" name="object 100"/>
          <p:cNvSpPr/>
          <p:nvPr/>
        </p:nvSpPr>
        <p:spPr>
          <a:xfrm>
            <a:off x="6269735" y="4919471"/>
            <a:ext cx="86995" cy="85725"/>
          </a:xfrm>
          <a:custGeom>
            <a:avLst/>
            <a:gdLst/>
            <a:ahLst/>
            <a:cxnLst/>
            <a:rect l="l" t="t" r="r" b="b"/>
            <a:pathLst>
              <a:path w="86995" h="85725">
                <a:moveTo>
                  <a:pt x="86867" y="85344"/>
                </a:moveTo>
                <a:lnTo>
                  <a:pt x="0" y="85344"/>
                </a:lnTo>
                <a:lnTo>
                  <a:pt x="0" y="0"/>
                </a:lnTo>
                <a:lnTo>
                  <a:pt x="86867" y="0"/>
                </a:lnTo>
                <a:lnTo>
                  <a:pt x="86867" y="85344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1" name="object 10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6402323" y="4898135"/>
            <a:ext cx="452627" cy="111252"/>
          </a:xfrm>
          <a:prstGeom prst="rect">
            <a:avLst/>
          </a:prstGeom>
        </p:spPr>
      </p:pic>
      <p:sp>
        <p:nvSpPr>
          <p:cNvPr id="102" name="object 102"/>
          <p:cNvSpPr/>
          <p:nvPr/>
        </p:nvSpPr>
        <p:spPr>
          <a:xfrm>
            <a:off x="6269735" y="5161788"/>
            <a:ext cx="86995" cy="79375"/>
          </a:xfrm>
          <a:custGeom>
            <a:avLst/>
            <a:gdLst/>
            <a:ahLst/>
            <a:cxnLst/>
            <a:rect l="l" t="t" r="r" b="b"/>
            <a:pathLst>
              <a:path w="86995" h="79375">
                <a:moveTo>
                  <a:pt x="86867" y="79248"/>
                </a:moveTo>
                <a:lnTo>
                  <a:pt x="0" y="79248"/>
                </a:lnTo>
                <a:lnTo>
                  <a:pt x="0" y="0"/>
                </a:lnTo>
                <a:lnTo>
                  <a:pt x="86867" y="0"/>
                </a:lnTo>
                <a:lnTo>
                  <a:pt x="86867" y="79248"/>
                </a:lnTo>
                <a:close/>
              </a:path>
            </a:pathLst>
          </a:custGeom>
          <a:solidFill>
            <a:srgbClr val="FBD5B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3" name="object 103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6409944" y="5135879"/>
            <a:ext cx="1226819" cy="140206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269735" y="5372100"/>
            <a:ext cx="1520951" cy="111251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6269735" y="5614416"/>
            <a:ext cx="1399031" cy="135634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6269735" y="5849111"/>
            <a:ext cx="1586483" cy="135634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6269735" y="6091428"/>
            <a:ext cx="1086611" cy="137159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6036564" y="1772411"/>
            <a:ext cx="827530" cy="147827"/>
          </a:xfrm>
          <a:prstGeom prst="rect">
            <a:avLst/>
          </a:prstGeom>
        </p:spPr>
      </p:pic>
      <p:grpSp>
        <p:nvGrpSpPr>
          <p:cNvPr id="109" name="object 109"/>
          <p:cNvGrpSpPr/>
          <p:nvPr/>
        </p:nvGrpSpPr>
        <p:grpSpPr>
          <a:xfrm>
            <a:off x="6932675" y="1781555"/>
            <a:ext cx="419100" cy="139065"/>
            <a:chOff x="6932675" y="1781555"/>
            <a:chExt cx="419100" cy="139065"/>
          </a:xfrm>
        </p:grpSpPr>
        <p:pic>
          <p:nvPicPr>
            <p:cNvPr id="110" name="object 110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932675" y="1781555"/>
              <a:ext cx="309371" cy="138683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7261859" y="1781555"/>
              <a:ext cx="89915" cy="135635"/>
            </a:xfrm>
            <a:prstGeom prst="rect">
              <a:avLst/>
            </a:prstGeom>
          </p:spPr>
        </p:pic>
      </p:grpSp>
      <p:sp>
        <p:nvSpPr>
          <p:cNvPr id="112" name="object 112"/>
          <p:cNvSpPr/>
          <p:nvPr/>
        </p:nvSpPr>
        <p:spPr>
          <a:xfrm>
            <a:off x="7661147" y="3336035"/>
            <a:ext cx="205740" cy="32384"/>
          </a:xfrm>
          <a:custGeom>
            <a:avLst/>
            <a:gdLst/>
            <a:ahLst/>
            <a:cxnLst/>
            <a:rect l="l" t="t" r="r" b="b"/>
            <a:pathLst>
              <a:path w="205740" h="32385">
                <a:moveTo>
                  <a:pt x="18288" y="32003"/>
                </a:moveTo>
                <a:lnTo>
                  <a:pt x="9144" y="32003"/>
                </a:lnTo>
                <a:lnTo>
                  <a:pt x="6096" y="30479"/>
                </a:lnTo>
                <a:lnTo>
                  <a:pt x="4572" y="27432"/>
                </a:lnTo>
                <a:lnTo>
                  <a:pt x="1524" y="25908"/>
                </a:lnTo>
                <a:lnTo>
                  <a:pt x="0" y="22860"/>
                </a:lnTo>
                <a:lnTo>
                  <a:pt x="0" y="13716"/>
                </a:lnTo>
                <a:lnTo>
                  <a:pt x="3048" y="9144"/>
                </a:lnTo>
                <a:lnTo>
                  <a:pt x="6096" y="6096"/>
                </a:lnTo>
                <a:lnTo>
                  <a:pt x="9144" y="1524"/>
                </a:lnTo>
                <a:lnTo>
                  <a:pt x="13716" y="0"/>
                </a:lnTo>
                <a:lnTo>
                  <a:pt x="22860" y="0"/>
                </a:lnTo>
                <a:lnTo>
                  <a:pt x="25908" y="1524"/>
                </a:lnTo>
                <a:lnTo>
                  <a:pt x="30479" y="6096"/>
                </a:lnTo>
                <a:lnTo>
                  <a:pt x="30479" y="18288"/>
                </a:lnTo>
                <a:lnTo>
                  <a:pt x="28956" y="22860"/>
                </a:lnTo>
                <a:lnTo>
                  <a:pt x="25908" y="25908"/>
                </a:lnTo>
                <a:lnTo>
                  <a:pt x="22860" y="30479"/>
                </a:lnTo>
                <a:lnTo>
                  <a:pt x="18288" y="32003"/>
                </a:lnTo>
                <a:close/>
              </a:path>
              <a:path w="205740" h="32385">
                <a:moveTo>
                  <a:pt x="105156" y="32003"/>
                </a:moveTo>
                <a:lnTo>
                  <a:pt x="96012" y="32003"/>
                </a:lnTo>
                <a:lnTo>
                  <a:pt x="92963" y="30479"/>
                </a:lnTo>
                <a:lnTo>
                  <a:pt x="91440" y="27432"/>
                </a:lnTo>
                <a:lnTo>
                  <a:pt x="88391" y="25908"/>
                </a:lnTo>
                <a:lnTo>
                  <a:pt x="86867" y="22860"/>
                </a:lnTo>
                <a:lnTo>
                  <a:pt x="86867" y="13716"/>
                </a:lnTo>
                <a:lnTo>
                  <a:pt x="89916" y="9144"/>
                </a:lnTo>
                <a:lnTo>
                  <a:pt x="92963" y="6096"/>
                </a:lnTo>
                <a:lnTo>
                  <a:pt x="96012" y="1524"/>
                </a:lnTo>
                <a:lnTo>
                  <a:pt x="100583" y="0"/>
                </a:lnTo>
                <a:lnTo>
                  <a:pt x="109728" y="0"/>
                </a:lnTo>
                <a:lnTo>
                  <a:pt x="112775" y="1524"/>
                </a:lnTo>
                <a:lnTo>
                  <a:pt x="117348" y="6096"/>
                </a:lnTo>
                <a:lnTo>
                  <a:pt x="117348" y="18288"/>
                </a:lnTo>
                <a:lnTo>
                  <a:pt x="115824" y="22860"/>
                </a:lnTo>
                <a:lnTo>
                  <a:pt x="112775" y="25908"/>
                </a:lnTo>
                <a:lnTo>
                  <a:pt x="109728" y="30479"/>
                </a:lnTo>
                <a:lnTo>
                  <a:pt x="105156" y="32003"/>
                </a:lnTo>
                <a:close/>
              </a:path>
              <a:path w="205740" h="32385">
                <a:moveTo>
                  <a:pt x="193548" y="32003"/>
                </a:moveTo>
                <a:lnTo>
                  <a:pt x="184403" y="32003"/>
                </a:lnTo>
                <a:lnTo>
                  <a:pt x="181356" y="30479"/>
                </a:lnTo>
                <a:lnTo>
                  <a:pt x="179832" y="27432"/>
                </a:lnTo>
                <a:lnTo>
                  <a:pt x="176783" y="25908"/>
                </a:lnTo>
                <a:lnTo>
                  <a:pt x="175260" y="22860"/>
                </a:lnTo>
                <a:lnTo>
                  <a:pt x="175260" y="13716"/>
                </a:lnTo>
                <a:lnTo>
                  <a:pt x="178308" y="9144"/>
                </a:lnTo>
                <a:lnTo>
                  <a:pt x="181356" y="6096"/>
                </a:lnTo>
                <a:lnTo>
                  <a:pt x="184403" y="1524"/>
                </a:lnTo>
                <a:lnTo>
                  <a:pt x="188975" y="0"/>
                </a:lnTo>
                <a:lnTo>
                  <a:pt x="198120" y="0"/>
                </a:lnTo>
                <a:lnTo>
                  <a:pt x="201167" y="1524"/>
                </a:lnTo>
                <a:lnTo>
                  <a:pt x="205740" y="6096"/>
                </a:lnTo>
                <a:lnTo>
                  <a:pt x="205740" y="18288"/>
                </a:lnTo>
                <a:lnTo>
                  <a:pt x="204216" y="22860"/>
                </a:lnTo>
                <a:lnTo>
                  <a:pt x="201167" y="25908"/>
                </a:lnTo>
                <a:lnTo>
                  <a:pt x="198120" y="30479"/>
                </a:lnTo>
                <a:lnTo>
                  <a:pt x="193548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3" name="object 113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7958327" y="3172967"/>
            <a:ext cx="173736" cy="195071"/>
          </a:xfrm>
          <a:prstGeom prst="rect">
            <a:avLst/>
          </a:prstGeom>
        </p:spPr>
      </p:pic>
      <p:grpSp>
        <p:nvGrpSpPr>
          <p:cNvPr id="114" name="object 114"/>
          <p:cNvGrpSpPr/>
          <p:nvPr/>
        </p:nvGrpSpPr>
        <p:grpSpPr>
          <a:xfrm>
            <a:off x="8205215" y="3169919"/>
            <a:ext cx="620395" cy="254635"/>
            <a:chOff x="8205215" y="3169919"/>
            <a:chExt cx="620395" cy="254635"/>
          </a:xfrm>
        </p:grpSpPr>
        <p:pic>
          <p:nvPicPr>
            <p:cNvPr id="115" name="object 11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8205215" y="3169919"/>
              <a:ext cx="259079" cy="254507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8488679" y="3230879"/>
              <a:ext cx="336804" cy="137160"/>
            </a:xfrm>
            <a:prstGeom prst="rect">
              <a:avLst/>
            </a:prstGeom>
          </p:spPr>
        </p:pic>
      </p:grpSp>
      <p:pic>
        <p:nvPicPr>
          <p:cNvPr id="117" name="object 117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8881871" y="3172967"/>
            <a:ext cx="342900" cy="246888"/>
          </a:xfrm>
          <a:prstGeom prst="rect">
            <a:avLst/>
          </a:prstGeom>
        </p:spPr>
      </p:pic>
      <p:pic>
        <p:nvPicPr>
          <p:cNvPr id="118" name="object 118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9293351" y="3179062"/>
            <a:ext cx="993647" cy="230124"/>
          </a:xfrm>
          <a:prstGeom prst="rect">
            <a:avLst/>
          </a:prstGeom>
        </p:spPr>
      </p:pic>
      <p:pic>
        <p:nvPicPr>
          <p:cNvPr id="119" name="object 119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7911083" y="3552442"/>
            <a:ext cx="370331" cy="135636"/>
          </a:xfrm>
          <a:prstGeom prst="rect">
            <a:avLst/>
          </a:prstGeom>
        </p:spPr>
      </p:pic>
      <p:pic>
        <p:nvPicPr>
          <p:cNvPr id="120" name="object 120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8348470" y="3512818"/>
            <a:ext cx="377952" cy="175260"/>
          </a:xfrm>
          <a:prstGeom prst="rect">
            <a:avLst/>
          </a:prstGeom>
        </p:spPr>
      </p:pic>
      <p:pic>
        <p:nvPicPr>
          <p:cNvPr id="121" name="object 121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8793478" y="3496054"/>
            <a:ext cx="1493519" cy="243840"/>
          </a:xfrm>
          <a:prstGeom prst="rect">
            <a:avLst/>
          </a:prstGeom>
        </p:spPr>
      </p:pic>
      <p:pic>
        <p:nvPicPr>
          <p:cNvPr id="122" name="object 12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147302" y="3816094"/>
            <a:ext cx="2156460" cy="249935"/>
          </a:xfrm>
          <a:prstGeom prst="rect">
            <a:avLst/>
          </a:prstGeom>
        </p:spPr>
      </p:pic>
      <p:pic>
        <p:nvPicPr>
          <p:cNvPr id="123" name="object 12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8746235" y="4137659"/>
            <a:ext cx="952498" cy="249935"/>
          </a:xfrm>
          <a:prstGeom prst="rect">
            <a:avLst/>
          </a:prstGeom>
        </p:spPr>
      </p:pic>
      <p:sp>
        <p:nvSpPr>
          <p:cNvPr id="124" name="object 124"/>
          <p:cNvSpPr/>
          <p:nvPr/>
        </p:nvSpPr>
        <p:spPr>
          <a:xfrm>
            <a:off x="9787127" y="4143754"/>
            <a:ext cx="58419" cy="182880"/>
          </a:xfrm>
          <a:custGeom>
            <a:avLst/>
            <a:gdLst/>
            <a:ahLst/>
            <a:cxnLst/>
            <a:rect l="l" t="t" r="r" b="b"/>
            <a:pathLst>
              <a:path w="58420" h="182879">
                <a:moveTo>
                  <a:pt x="19812" y="182879"/>
                </a:moveTo>
                <a:lnTo>
                  <a:pt x="0" y="182879"/>
                </a:lnTo>
                <a:lnTo>
                  <a:pt x="25908" y="53339"/>
                </a:lnTo>
                <a:lnTo>
                  <a:pt x="45720" y="53339"/>
                </a:lnTo>
                <a:lnTo>
                  <a:pt x="19812" y="182879"/>
                </a:lnTo>
                <a:close/>
              </a:path>
              <a:path w="58420" h="182879">
                <a:moveTo>
                  <a:pt x="47244" y="27431"/>
                </a:moveTo>
                <a:lnTo>
                  <a:pt x="39624" y="27431"/>
                </a:lnTo>
                <a:lnTo>
                  <a:pt x="33528" y="24384"/>
                </a:lnTo>
                <a:lnTo>
                  <a:pt x="30479" y="21335"/>
                </a:lnTo>
                <a:lnTo>
                  <a:pt x="30479" y="10667"/>
                </a:lnTo>
                <a:lnTo>
                  <a:pt x="32004" y="6096"/>
                </a:lnTo>
                <a:lnTo>
                  <a:pt x="35051" y="3047"/>
                </a:lnTo>
                <a:lnTo>
                  <a:pt x="41148" y="0"/>
                </a:lnTo>
                <a:lnTo>
                  <a:pt x="51816" y="0"/>
                </a:lnTo>
                <a:lnTo>
                  <a:pt x="56387" y="4571"/>
                </a:lnTo>
                <a:lnTo>
                  <a:pt x="57912" y="7620"/>
                </a:lnTo>
                <a:lnTo>
                  <a:pt x="57912" y="16763"/>
                </a:lnTo>
                <a:lnTo>
                  <a:pt x="56387" y="19812"/>
                </a:lnTo>
                <a:lnTo>
                  <a:pt x="50291" y="25908"/>
                </a:lnTo>
                <a:lnTo>
                  <a:pt x="47244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9902951" y="4194046"/>
            <a:ext cx="394970" cy="135890"/>
            <a:chOff x="9902951" y="4194046"/>
            <a:chExt cx="394970" cy="135890"/>
          </a:xfrm>
        </p:grpSpPr>
        <p:pic>
          <p:nvPicPr>
            <p:cNvPr id="126" name="object 126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9902951" y="4194046"/>
              <a:ext cx="117348" cy="132587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10044683" y="4194046"/>
              <a:ext cx="252984" cy="135635"/>
            </a:xfrm>
            <a:prstGeom prst="rect">
              <a:avLst/>
            </a:prstGeom>
          </p:spPr>
        </p:pic>
      </p:grpSp>
      <p:pic>
        <p:nvPicPr>
          <p:cNvPr id="128" name="object 128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8115299" y="4453127"/>
            <a:ext cx="1339596" cy="249934"/>
          </a:xfrm>
          <a:prstGeom prst="rect">
            <a:avLst/>
          </a:prstGeom>
        </p:spPr>
      </p:pic>
      <p:grpSp>
        <p:nvGrpSpPr>
          <p:cNvPr id="129" name="object 129"/>
          <p:cNvGrpSpPr/>
          <p:nvPr/>
        </p:nvGrpSpPr>
        <p:grpSpPr>
          <a:xfrm>
            <a:off x="9531094" y="4457699"/>
            <a:ext cx="774700" cy="193675"/>
            <a:chOff x="9531094" y="4457699"/>
            <a:chExt cx="774700" cy="193675"/>
          </a:xfrm>
        </p:grpSpPr>
        <p:pic>
          <p:nvPicPr>
            <p:cNvPr id="130" name="object 13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9531094" y="4514087"/>
              <a:ext cx="124967" cy="137159"/>
            </a:xfrm>
            <a:prstGeom prst="rect">
              <a:avLst/>
            </a:prstGeom>
          </p:spPr>
        </p:pic>
        <p:sp>
          <p:nvSpPr>
            <p:cNvPr id="131" name="object 131"/>
            <p:cNvSpPr/>
            <p:nvPr/>
          </p:nvSpPr>
          <p:spPr>
            <a:xfrm>
              <a:off x="9680435" y="4457700"/>
              <a:ext cx="625475" cy="193675"/>
            </a:xfrm>
            <a:custGeom>
              <a:avLst/>
              <a:gdLst/>
              <a:ahLst/>
              <a:cxnLst/>
              <a:rect l="l" t="t" r="r" b="b"/>
              <a:pathLst>
                <a:path w="625475" h="193675">
                  <a:moveTo>
                    <a:pt x="76200" y="59436"/>
                  </a:moveTo>
                  <a:lnTo>
                    <a:pt x="42672" y="59436"/>
                  </a:lnTo>
                  <a:lnTo>
                    <a:pt x="50292" y="24384"/>
                  </a:lnTo>
                  <a:lnTo>
                    <a:pt x="33528" y="24384"/>
                  </a:lnTo>
                  <a:lnTo>
                    <a:pt x="22860" y="59436"/>
                  </a:lnTo>
                  <a:lnTo>
                    <a:pt x="3048" y="60960"/>
                  </a:lnTo>
                  <a:lnTo>
                    <a:pt x="0" y="76200"/>
                  </a:lnTo>
                  <a:lnTo>
                    <a:pt x="18288" y="76200"/>
                  </a:lnTo>
                  <a:lnTo>
                    <a:pt x="3048" y="149352"/>
                  </a:lnTo>
                  <a:lnTo>
                    <a:pt x="3048" y="172212"/>
                  </a:lnTo>
                  <a:lnTo>
                    <a:pt x="4572" y="175260"/>
                  </a:lnTo>
                  <a:lnTo>
                    <a:pt x="4572" y="179832"/>
                  </a:lnTo>
                  <a:lnTo>
                    <a:pt x="6096" y="182880"/>
                  </a:lnTo>
                  <a:lnTo>
                    <a:pt x="9144" y="184404"/>
                  </a:lnTo>
                  <a:lnTo>
                    <a:pt x="12192" y="187452"/>
                  </a:lnTo>
                  <a:lnTo>
                    <a:pt x="18288" y="190500"/>
                  </a:lnTo>
                  <a:lnTo>
                    <a:pt x="27432" y="193548"/>
                  </a:lnTo>
                  <a:lnTo>
                    <a:pt x="42672" y="193548"/>
                  </a:lnTo>
                  <a:lnTo>
                    <a:pt x="51816" y="190500"/>
                  </a:lnTo>
                  <a:lnTo>
                    <a:pt x="57912" y="187452"/>
                  </a:lnTo>
                  <a:lnTo>
                    <a:pt x="53340" y="172212"/>
                  </a:lnTo>
                  <a:lnTo>
                    <a:pt x="51816" y="173736"/>
                  </a:lnTo>
                  <a:lnTo>
                    <a:pt x="48768" y="175260"/>
                  </a:lnTo>
                  <a:lnTo>
                    <a:pt x="47244" y="175260"/>
                  </a:lnTo>
                  <a:lnTo>
                    <a:pt x="44196" y="176784"/>
                  </a:lnTo>
                  <a:lnTo>
                    <a:pt x="33528" y="176784"/>
                  </a:lnTo>
                  <a:lnTo>
                    <a:pt x="28956" y="175260"/>
                  </a:lnTo>
                  <a:lnTo>
                    <a:pt x="27432" y="172212"/>
                  </a:lnTo>
                  <a:lnTo>
                    <a:pt x="24384" y="170688"/>
                  </a:lnTo>
                  <a:lnTo>
                    <a:pt x="22860" y="166116"/>
                  </a:lnTo>
                  <a:lnTo>
                    <a:pt x="22860" y="153924"/>
                  </a:lnTo>
                  <a:lnTo>
                    <a:pt x="24384" y="150876"/>
                  </a:lnTo>
                  <a:lnTo>
                    <a:pt x="39624" y="76200"/>
                  </a:lnTo>
                  <a:lnTo>
                    <a:pt x="73152" y="76200"/>
                  </a:lnTo>
                  <a:lnTo>
                    <a:pt x="76200" y="59436"/>
                  </a:lnTo>
                  <a:close/>
                </a:path>
                <a:path w="625475" h="193675">
                  <a:moveTo>
                    <a:pt x="163068" y="59436"/>
                  </a:moveTo>
                  <a:lnTo>
                    <a:pt x="129540" y="59436"/>
                  </a:lnTo>
                  <a:lnTo>
                    <a:pt x="137160" y="24384"/>
                  </a:lnTo>
                  <a:lnTo>
                    <a:pt x="120396" y="24384"/>
                  </a:lnTo>
                  <a:lnTo>
                    <a:pt x="109728" y="59436"/>
                  </a:lnTo>
                  <a:lnTo>
                    <a:pt x="89916" y="60960"/>
                  </a:lnTo>
                  <a:lnTo>
                    <a:pt x="86868" y="76200"/>
                  </a:lnTo>
                  <a:lnTo>
                    <a:pt x="106680" y="76200"/>
                  </a:lnTo>
                  <a:lnTo>
                    <a:pt x="89916" y="149352"/>
                  </a:lnTo>
                  <a:lnTo>
                    <a:pt x="89916" y="172212"/>
                  </a:lnTo>
                  <a:lnTo>
                    <a:pt x="91440" y="175260"/>
                  </a:lnTo>
                  <a:lnTo>
                    <a:pt x="91440" y="179832"/>
                  </a:lnTo>
                  <a:lnTo>
                    <a:pt x="99060" y="187452"/>
                  </a:lnTo>
                  <a:lnTo>
                    <a:pt x="102108" y="188976"/>
                  </a:lnTo>
                  <a:lnTo>
                    <a:pt x="106680" y="190500"/>
                  </a:lnTo>
                  <a:lnTo>
                    <a:pt x="109728" y="192024"/>
                  </a:lnTo>
                  <a:lnTo>
                    <a:pt x="114300" y="193548"/>
                  </a:lnTo>
                  <a:lnTo>
                    <a:pt x="129540" y="193548"/>
                  </a:lnTo>
                  <a:lnTo>
                    <a:pt x="138684" y="190500"/>
                  </a:lnTo>
                  <a:lnTo>
                    <a:pt x="144780" y="187452"/>
                  </a:lnTo>
                  <a:lnTo>
                    <a:pt x="140208" y="172212"/>
                  </a:lnTo>
                  <a:lnTo>
                    <a:pt x="137160" y="175260"/>
                  </a:lnTo>
                  <a:lnTo>
                    <a:pt x="134112" y="175260"/>
                  </a:lnTo>
                  <a:lnTo>
                    <a:pt x="131064" y="176784"/>
                  </a:lnTo>
                  <a:lnTo>
                    <a:pt x="120396" y="176784"/>
                  </a:lnTo>
                  <a:lnTo>
                    <a:pt x="115824" y="175260"/>
                  </a:lnTo>
                  <a:lnTo>
                    <a:pt x="114300" y="172212"/>
                  </a:lnTo>
                  <a:lnTo>
                    <a:pt x="111252" y="170688"/>
                  </a:lnTo>
                  <a:lnTo>
                    <a:pt x="109728" y="166116"/>
                  </a:lnTo>
                  <a:lnTo>
                    <a:pt x="109728" y="156972"/>
                  </a:lnTo>
                  <a:lnTo>
                    <a:pt x="111252" y="153924"/>
                  </a:lnTo>
                  <a:lnTo>
                    <a:pt x="111252" y="150876"/>
                  </a:lnTo>
                  <a:lnTo>
                    <a:pt x="126492" y="76200"/>
                  </a:lnTo>
                  <a:lnTo>
                    <a:pt x="160020" y="76200"/>
                  </a:lnTo>
                  <a:lnTo>
                    <a:pt x="163068" y="59436"/>
                  </a:lnTo>
                  <a:close/>
                </a:path>
                <a:path w="625475" h="193675">
                  <a:moveTo>
                    <a:pt x="211836" y="59436"/>
                  </a:moveTo>
                  <a:lnTo>
                    <a:pt x="192024" y="59436"/>
                  </a:lnTo>
                  <a:lnTo>
                    <a:pt x="164592" y="190500"/>
                  </a:lnTo>
                  <a:lnTo>
                    <a:pt x="185928" y="190500"/>
                  </a:lnTo>
                  <a:lnTo>
                    <a:pt x="211836" y="59436"/>
                  </a:lnTo>
                  <a:close/>
                </a:path>
                <a:path w="625475" h="193675">
                  <a:moveTo>
                    <a:pt x="224028" y="13716"/>
                  </a:moveTo>
                  <a:lnTo>
                    <a:pt x="220980" y="7620"/>
                  </a:lnTo>
                  <a:lnTo>
                    <a:pt x="214884" y="4572"/>
                  </a:lnTo>
                  <a:lnTo>
                    <a:pt x="207264" y="4572"/>
                  </a:lnTo>
                  <a:lnTo>
                    <a:pt x="202692" y="6096"/>
                  </a:lnTo>
                  <a:lnTo>
                    <a:pt x="196596" y="12192"/>
                  </a:lnTo>
                  <a:lnTo>
                    <a:pt x="195072" y="16764"/>
                  </a:lnTo>
                  <a:lnTo>
                    <a:pt x="195072" y="24384"/>
                  </a:lnTo>
                  <a:lnTo>
                    <a:pt x="196596" y="27432"/>
                  </a:lnTo>
                  <a:lnTo>
                    <a:pt x="199644" y="28956"/>
                  </a:lnTo>
                  <a:lnTo>
                    <a:pt x="202692" y="32004"/>
                  </a:lnTo>
                  <a:lnTo>
                    <a:pt x="205740" y="33528"/>
                  </a:lnTo>
                  <a:lnTo>
                    <a:pt x="213360" y="33528"/>
                  </a:lnTo>
                  <a:lnTo>
                    <a:pt x="216408" y="32004"/>
                  </a:lnTo>
                  <a:lnTo>
                    <a:pt x="222504" y="25908"/>
                  </a:lnTo>
                  <a:lnTo>
                    <a:pt x="224028" y="21336"/>
                  </a:lnTo>
                  <a:lnTo>
                    <a:pt x="224028" y="13716"/>
                  </a:lnTo>
                  <a:close/>
                </a:path>
                <a:path w="625475" h="193675">
                  <a:moveTo>
                    <a:pt x="348996" y="59436"/>
                  </a:moveTo>
                  <a:lnTo>
                    <a:pt x="329184" y="59436"/>
                  </a:lnTo>
                  <a:lnTo>
                    <a:pt x="291084" y="135636"/>
                  </a:lnTo>
                  <a:lnTo>
                    <a:pt x="286512" y="141732"/>
                  </a:lnTo>
                  <a:lnTo>
                    <a:pt x="283464" y="147828"/>
                  </a:lnTo>
                  <a:lnTo>
                    <a:pt x="280416" y="155448"/>
                  </a:lnTo>
                  <a:lnTo>
                    <a:pt x="271272" y="173736"/>
                  </a:lnTo>
                  <a:lnTo>
                    <a:pt x="269748" y="173736"/>
                  </a:lnTo>
                  <a:lnTo>
                    <a:pt x="269748" y="167640"/>
                  </a:lnTo>
                  <a:lnTo>
                    <a:pt x="268224" y="161544"/>
                  </a:lnTo>
                  <a:lnTo>
                    <a:pt x="268224" y="147828"/>
                  </a:lnTo>
                  <a:lnTo>
                    <a:pt x="266700" y="141732"/>
                  </a:lnTo>
                  <a:lnTo>
                    <a:pt x="266700" y="135636"/>
                  </a:lnTo>
                  <a:lnTo>
                    <a:pt x="256032" y="59436"/>
                  </a:lnTo>
                  <a:lnTo>
                    <a:pt x="236220" y="59436"/>
                  </a:lnTo>
                  <a:lnTo>
                    <a:pt x="254508" y="190500"/>
                  </a:lnTo>
                  <a:lnTo>
                    <a:pt x="280416" y="190500"/>
                  </a:lnTo>
                  <a:lnTo>
                    <a:pt x="348996" y="59436"/>
                  </a:lnTo>
                  <a:close/>
                </a:path>
                <a:path w="625475" h="193675">
                  <a:moveTo>
                    <a:pt x="394716" y="59436"/>
                  </a:moveTo>
                  <a:lnTo>
                    <a:pt x="374904" y="59436"/>
                  </a:lnTo>
                  <a:lnTo>
                    <a:pt x="348996" y="190500"/>
                  </a:lnTo>
                  <a:lnTo>
                    <a:pt x="368808" y="190500"/>
                  </a:lnTo>
                  <a:lnTo>
                    <a:pt x="394716" y="59436"/>
                  </a:lnTo>
                  <a:close/>
                </a:path>
                <a:path w="625475" h="193675">
                  <a:moveTo>
                    <a:pt x="406908" y="10668"/>
                  </a:moveTo>
                  <a:lnTo>
                    <a:pt x="403860" y="7620"/>
                  </a:lnTo>
                  <a:lnTo>
                    <a:pt x="397764" y="4572"/>
                  </a:lnTo>
                  <a:lnTo>
                    <a:pt x="390144" y="4572"/>
                  </a:lnTo>
                  <a:lnTo>
                    <a:pt x="387096" y="6096"/>
                  </a:lnTo>
                  <a:lnTo>
                    <a:pt x="381000" y="12192"/>
                  </a:lnTo>
                  <a:lnTo>
                    <a:pt x="379476" y="16764"/>
                  </a:lnTo>
                  <a:lnTo>
                    <a:pt x="379476" y="27432"/>
                  </a:lnTo>
                  <a:lnTo>
                    <a:pt x="382524" y="28956"/>
                  </a:lnTo>
                  <a:lnTo>
                    <a:pt x="385572" y="32004"/>
                  </a:lnTo>
                  <a:lnTo>
                    <a:pt x="388620" y="33528"/>
                  </a:lnTo>
                  <a:lnTo>
                    <a:pt x="396240" y="33528"/>
                  </a:lnTo>
                  <a:lnTo>
                    <a:pt x="399288" y="32004"/>
                  </a:lnTo>
                  <a:lnTo>
                    <a:pt x="405384" y="25908"/>
                  </a:lnTo>
                  <a:lnTo>
                    <a:pt x="406908" y="21336"/>
                  </a:lnTo>
                  <a:lnTo>
                    <a:pt x="406908" y="10668"/>
                  </a:lnTo>
                  <a:close/>
                </a:path>
                <a:path w="625475" h="193675">
                  <a:moveTo>
                    <a:pt x="495300" y="59436"/>
                  </a:moveTo>
                  <a:lnTo>
                    <a:pt x="463296" y="59436"/>
                  </a:lnTo>
                  <a:lnTo>
                    <a:pt x="470916" y="24384"/>
                  </a:lnTo>
                  <a:lnTo>
                    <a:pt x="452628" y="24384"/>
                  </a:lnTo>
                  <a:lnTo>
                    <a:pt x="443484" y="59436"/>
                  </a:lnTo>
                  <a:lnTo>
                    <a:pt x="422148" y="60960"/>
                  </a:lnTo>
                  <a:lnTo>
                    <a:pt x="419100" y="76200"/>
                  </a:lnTo>
                  <a:lnTo>
                    <a:pt x="438912" y="76200"/>
                  </a:lnTo>
                  <a:lnTo>
                    <a:pt x="423672" y="149352"/>
                  </a:lnTo>
                  <a:lnTo>
                    <a:pt x="423672" y="152400"/>
                  </a:lnTo>
                  <a:lnTo>
                    <a:pt x="422148" y="155448"/>
                  </a:lnTo>
                  <a:lnTo>
                    <a:pt x="422148" y="172212"/>
                  </a:lnTo>
                  <a:lnTo>
                    <a:pt x="423672" y="175260"/>
                  </a:lnTo>
                  <a:lnTo>
                    <a:pt x="425196" y="179832"/>
                  </a:lnTo>
                  <a:lnTo>
                    <a:pt x="426720" y="182880"/>
                  </a:lnTo>
                  <a:lnTo>
                    <a:pt x="429768" y="184404"/>
                  </a:lnTo>
                  <a:lnTo>
                    <a:pt x="431292" y="187452"/>
                  </a:lnTo>
                  <a:lnTo>
                    <a:pt x="434340" y="188976"/>
                  </a:lnTo>
                  <a:lnTo>
                    <a:pt x="438912" y="190500"/>
                  </a:lnTo>
                  <a:lnTo>
                    <a:pt x="441960" y="192024"/>
                  </a:lnTo>
                  <a:lnTo>
                    <a:pt x="448056" y="193548"/>
                  </a:lnTo>
                  <a:lnTo>
                    <a:pt x="463296" y="193548"/>
                  </a:lnTo>
                  <a:lnTo>
                    <a:pt x="467868" y="192024"/>
                  </a:lnTo>
                  <a:lnTo>
                    <a:pt x="470916" y="190500"/>
                  </a:lnTo>
                  <a:lnTo>
                    <a:pt x="475488" y="188976"/>
                  </a:lnTo>
                  <a:lnTo>
                    <a:pt x="478536" y="187452"/>
                  </a:lnTo>
                  <a:lnTo>
                    <a:pt x="473964" y="172212"/>
                  </a:lnTo>
                  <a:lnTo>
                    <a:pt x="470916" y="173736"/>
                  </a:lnTo>
                  <a:lnTo>
                    <a:pt x="469392" y="175260"/>
                  </a:lnTo>
                  <a:lnTo>
                    <a:pt x="466344" y="175260"/>
                  </a:lnTo>
                  <a:lnTo>
                    <a:pt x="464820" y="176784"/>
                  </a:lnTo>
                  <a:lnTo>
                    <a:pt x="454152" y="176784"/>
                  </a:lnTo>
                  <a:lnTo>
                    <a:pt x="449580" y="175260"/>
                  </a:lnTo>
                  <a:lnTo>
                    <a:pt x="445008" y="170688"/>
                  </a:lnTo>
                  <a:lnTo>
                    <a:pt x="443484" y="166116"/>
                  </a:lnTo>
                  <a:lnTo>
                    <a:pt x="443484" y="150876"/>
                  </a:lnTo>
                  <a:lnTo>
                    <a:pt x="458724" y="76200"/>
                  </a:lnTo>
                  <a:lnTo>
                    <a:pt x="492252" y="76200"/>
                  </a:lnTo>
                  <a:lnTo>
                    <a:pt x="495300" y="59436"/>
                  </a:lnTo>
                  <a:close/>
                </a:path>
                <a:path w="625475" h="193675">
                  <a:moveTo>
                    <a:pt x="592836" y="36576"/>
                  </a:moveTo>
                  <a:lnTo>
                    <a:pt x="576084" y="0"/>
                  </a:lnTo>
                  <a:lnTo>
                    <a:pt x="556272" y="0"/>
                  </a:lnTo>
                  <a:lnTo>
                    <a:pt x="577596" y="36576"/>
                  </a:lnTo>
                  <a:lnTo>
                    <a:pt x="592836" y="36576"/>
                  </a:lnTo>
                  <a:close/>
                </a:path>
                <a:path w="625475" h="193675">
                  <a:moveTo>
                    <a:pt x="624852" y="59436"/>
                  </a:moveTo>
                  <a:lnTo>
                    <a:pt x="608088" y="59436"/>
                  </a:lnTo>
                  <a:lnTo>
                    <a:pt x="603504" y="76200"/>
                  </a:lnTo>
                  <a:lnTo>
                    <a:pt x="601992" y="76200"/>
                  </a:lnTo>
                  <a:lnTo>
                    <a:pt x="600456" y="73152"/>
                  </a:lnTo>
                  <a:lnTo>
                    <a:pt x="598932" y="70104"/>
                  </a:lnTo>
                  <a:lnTo>
                    <a:pt x="598932" y="92964"/>
                  </a:lnTo>
                  <a:lnTo>
                    <a:pt x="586752" y="150876"/>
                  </a:lnTo>
                  <a:lnTo>
                    <a:pt x="551700" y="176784"/>
                  </a:lnTo>
                  <a:lnTo>
                    <a:pt x="537984" y="176784"/>
                  </a:lnTo>
                  <a:lnTo>
                    <a:pt x="531888" y="173736"/>
                  </a:lnTo>
                  <a:lnTo>
                    <a:pt x="527304" y="167640"/>
                  </a:lnTo>
                  <a:lnTo>
                    <a:pt x="524268" y="163068"/>
                  </a:lnTo>
                  <a:lnTo>
                    <a:pt x="521208" y="153924"/>
                  </a:lnTo>
                  <a:lnTo>
                    <a:pt x="521208" y="143256"/>
                  </a:lnTo>
                  <a:lnTo>
                    <a:pt x="531888" y="102108"/>
                  </a:lnTo>
                  <a:lnTo>
                    <a:pt x="565404" y="73152"/>
                  </a:lnTo>
                  <a:lnTo>
                    <a:pt x="576084" y="73152"/>
                  </a:lnTo>
                  <a:lnTo>
                    <a:pt x="580656" y="74676"/>
                  </a:lnTo>
                  <a:lnTo>
                    <a:pt x="589800" y="80772"/>
                  </a:lnTo>
                  <a:lnTo>
                    <a:pt x="598932" y="92964"/>
                  </a:lnTo>
                  <a:lnTo>
                    <a:pt x="598932" y="70104"/>
                  </a:lnTo>
                  <a:lnTo>
                    <a:pt x="594372" y="65532"/>
                  </a:lnTo>
                  <a:lnTo>
                    <a:pt x="589800" y="62484"/>
                  </a:lnTo>
                  <a:lnTo>
                    <a:pt x="583692" y="57912"/>
                  </a:lnTo>
                  <a:lnTo>
                    <a:pt x="577596" y="56388"/>
                  </a:lnTo>
                  <a:lnTo>
                    <a:pt x="571500" y="56388"/>
                  </a:lnTo>
                  <a:lnTo>
                    <a:pt x="532828" y="72009"/>
                  </a:lnTo>
                  <a:lnTo>
                    <a:pt x="509447" y="103517"/>
                  </a:lnTo>
                  <a:lnTo>
                    <a:pt x="499884" y="146304"/>
                  </a:lnTo>
                  <a:lnTo>
                    <a:pt x="500468" y="157149"/>
                  </a:lnTo>
                  <a:lnTo>
                    <a:pt x="521970" y="190309"/>
                  </a:lnTo>
                  <a:lnTo>
                    <a:pt x="537984" y="193548"/>
                  </a:lnTo>
                  <a:lnTo>
                    <a:pt x="545592" y="193548"/>
                  </a:lnTo>
                  <a:lnTo>
                    <a:pt x="577761" y="176784"/>
                  </a:lnTo>
                  <a:lnTo>
                    <a:pt x="578866" y="175882"/>
                  </a:lnTo>
                  <a:lnTo>
                    <a:pt x="583692" y="170688"/>
                  </a:lnTo>
                  <a:lnTo>
                    <a:pt x="582180" y="190500"/>
                  </a:lnTo>
                  <a:lnTo>
                    <a:pt x="598932" y="190500"/>
                  </a:lnTo>
                  <a:lnTo>
                    <a:pt x="602856" y="170688"/>
                  </a:lnTo>
                  <a:lnTo>
                    <a:pt x="621538" y="76200"/>
                  </a:lnTo>
                  <a:lnTo>
                    <a:pt x="624852" y="594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2" name="object 132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7859266" y="4779262"/>
            <a:ext cx="2458212" cy="249935"/>
          </a:xfrm>
          <a:prstGeom prst="rect">
            <a:avLst/>
          </a:prstGeom>
        </p:spPr>
      </p:pic>
      <p:grpSp>
        <p:nvGrpSpPr>
          <p:cNvPr id="133" name="object 133"/>
          <p:cNvGrpSpPr/>
          <p:nvPr/>
        </p:nvGrpSpPr>
        <p:grpSpPr>
          <a:xfrm>
            <a:off x="9087611" y="5099302"/>
            <a:ext cx="384175" cy="193675"/>
            <a:chOff x="9087611" y="5099302"/>
            <a:chExt cx="384175" cy="193675"/>
          </a:xfrm>
        </p:grpSpPr>
        <p:pic>
          <p:nvPicPr>
            <p:cNvPr id="134" name="object 134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9087611" y="5157215"/>
              <a:ext cx="123443" cy="135635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9232391" y="5099302"/>
              <a:ext cx="239267" cy="193548"/>
            </a:xfrm>
            <a:prstGeom prst="rect">
              <a:avLst/>
            </a:prstGeom>
          </p:spPr>
        </p:pic>
      </p:grpSp>
      <p:grpSp>
        <p:nvGrpSpPr>
          <p:cNvPr id="136" name="object 136"/>
          <p:cNvGrpSpPr/>
          <p:nvPr/>
        </p:nvGrpSpPr>
        <p:grpSpPr>
          <a:xfrm>
            <a:off x="9531094" y="5099302"/>
            <a:ext cx="754380" cy="245745"/>
            <a:chOff x="9531094" y="5099302"/>
            <a:chExt cx="754380" cy="245745"/>
          </a:xfrm>
        </p:grpSpPr>
        <p:pic>
          <p:nvPicPr>
            <p:cNvPr id="137" name="object 137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9531094" y="5157215"/>
              <a:ext cx="135636" cy="187452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9691114" y="5160263"/>
              <a:ext cx="117348" cy="132587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9829798" y="5099302"/>
              <a:ext cx="455675" cy="193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854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2" y="1170432"/>
            <a:ext cx="893063" cy="39217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1140" y="1269491"/>
            <a:ext cx="851915" cy="23114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5644" y="1170432"/>
            <a:ext cx="268222" cy="3307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66643" y="1170431"/>
            <a:ext cx="1793747" cy="3307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786884" y="1165860"/>
            <a:ext cx="1298448" cy="33527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038588" y="6324599"/>
            <a:ext cx="175260" cy="8839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48640" y="3944111"/>
            <a:ext cx="4849495" cy="6350"/>
          </a:xfrm>
          <a:custGeom>
            <a:avLst/>
            <a:gdLst/>
            <a:ahLst/>
            <a:cxnLst/>
            <a:rect l="l" t="t" r="r" b="b"/>
            <a:pathLst>
              <a:path w="4849495" h="6350">
                <a:moveTo>
                  <a:pt x="4849367" y="6096"/>
                </a:moveTo>
                <a:lnTo>
                  <a:pt x="0" y="6096"/>
                </a:lnTo>
                <a:lnTo>
                  <a:pt x="0" y="0"/>
                </a:lnTo>
                <a:lnTo>
                  <a:pt x="4849367" y="0"/>
                </a:lnTo>
                <a:lnTo>
                  <a:pt x="4849367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5047" y="5629655"/>
            <a:ext cx="538480" cy="295910"/>
          </a:xfrm>
          <a:custGeom>
            <a:avLst/>
            <a:gdLst/>
            <a:ahLst/>
            <a:cxnLst/>
            <a:rect l="l" t="t" r="r" b="b"/>
            <a:pathLst>
              <a:path w="538480" h="295910">
                <a:moveTo>
                  <a:pt x="0" y="295657"/>
                </a:moveTo>
                <a:lnTo>
                  <a:pt x="537971" y="295657"/>
                </a:lnTo>
                <a:lnTo>
                  <a:pt x="537971" y="0"/>
                </a:lnTo>
                <a:lnTo>
                  <a:pt x="0" y="0"/>
                </a:lnTo>
                <a:lnTo>
                  <a:pt x="0" y="295657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03575" y="5486399"/>
            <a:ext cx="538480" cy="445134"/>
          </a:xfrm>
          <a:custGeom>
            <a:avLst/>
            <a:gdLst/>
            <a:ahLst/>
            <a:cxnLst/>
            <a:rect l="l" t="t" r="r" b="b"/>
            <a:pathLst>
              <a:path w="538480" h="445135">
                <a:moveTo>
                  <a:pt x="537972" y="445007"/>
                </a:moveTo>
                <a:lnTo>
                  <a:pt x="0" y="445007"/>
                </a:lnTo>
                <a:lnTo>
                  <a:pt x="0" y="0"/>
                </a:lnTo>
                <a:lnTo>
                  <a:pt x="537972" y="0"/>
                </a:lnTo>
                <a:lnTo>
                  <a:pt x="537972" y="445007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75887" y="5591555"/>
            <a:ext cx="538480" cy="340360"/>
          </a:xfrm>
          <a:custGeom>
            <a:avLst/>
            <a:gdLst/>
            <a:ahLst/>
            <a:cxnLst/>
            <a:rect l="l" t="t" r="r" b="b"/>
            <a:pathLst>
              <a:path w="538479" h="340360">
                <a:moveTo>
                  <a:pt x="537971" y="339852"/>
                </a:moveTo>
                <a:lnTo>
                  <a:pt x="0" y="339852"/>
                </a:lnTo>
                <a:lnTo>
                  <a:pt x="0" y="0"/>
                </a:lnTo>
                <a:lnTo>
                  <a:pt x="537971" y="0"/>
                </a:lnTo>
                <a:lnTo>
                  <a:pt x="537971" y="339852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2103" y="5718047"/>
            <a:ext cx="538480" cy="213360"/>
          </a:xfrm>
          <a:custGeom>
            <a:avLst/>
            <a:gdLst/>
            <a:ahLst/>
            <a:cxnLst/>
            <a:rect l="l" t="t" r="r" b="b"/>
            <a:pathLst>
              <a:path w="538479" h="213360">
                <a:moveTo>
                  <a:pt x="537971" y="213360"/>
                </a:moveTo>
                <a:lnTo>
                  <a:pt x="0" y="213360"/>
                </a:lnTo>
                <a:lnTo>
                  <a:pt x="0" y="0"/>
                </a:lnTo>
                <a:lnTo>
                  <a:pt x="537971" y="0"/>
                </a:lnTo>
                <a:lnTo>
                  <a:pt x="537971" y="213360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047" y="4258055"/>
            <a:ext cx="538480" cy="1371600"/>
          </a:xfrm>
          <a:custGeom>
            <a:avLst/>
            <a:gdLst/>
            <a:ahLst/>
            <a:cxnLst/>
            <a:rect l="l" t="t" r="r" b="b"/>
            <a:pathLst>
              <a:path w="538480" h="1371600">
                <a:moveTo>
                  <a:pt x="537971" y="1371600"/>
                </a:moveTo>
                <a:lnTo>
                  <a:pt x="0" y="1371600"/>
                </a:lnTo>
                <a:lnTo>
                  <a:pt x="0" y="0"/>
                </a:lnTo>
                <a:lnTo>
                  <a:pt x="537971" y="0"/>
                </a:lnTo>
                <a:lnTo>
                  <a:pt x="537971" y="137160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3575" y="4427220"/>
            <a:ext cx="538480" cy="1059180"/>
          </a:xfrm>
          <a:custGeom>
            <a:avLst/>
            <a:gdLst/>
            <a:ahLst/>
            <a:cxnLst/>
            <a:rect l="l" t="t" r="r" b="b"/>
            <a:pathLst>
              <a:path w="538480" h="1059179">
                <a:moveTo>
                  <a:pt x="537972" y="1059180"/>
                </a:moveTo>
                <a:lnTo>
                  <a:pt x="0" y="1059180"/>
                </a:lnTo>
                <a:lnTo>
                  <a:pt x="0" y="0"/>
                </a:lnTo>
                <a:lnTo>
                  <a:pt x="537972" y="0"/>
                </a:lnTo>
                <a:lnTo>
                  <a:pt x="537972" y="105918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5887" y="4120896"/>
            <a:ext cx="538480" cy="1470660"/>
          </a:xfrm>
          <a:custGeom>
            <a:avLst/>
            <a:gdLst/>
            <a:ahLst/>
            <a:cxnLst/>
            <a:rect l="l" t="t" r="r" b="b"/>
            <a:pathLst>
              <a:path w="538479" h="1470660">
                <a:moveTo>
                  <a:pt x="537971" y="1470659"/>
                </a:moveTo>
                <a:lnTo>
                  <a:pt x="0" y="1470659"/>
                </a:lnTo>
                <a:lnTo>
                  <a:pt x="0" y="0"/>
                </a:lnTo>
                <a:lnTo>
                  <a:pt x="537971" y="0"/>
                </a:lnTo>
                <a:lnTo>
                  <a:pt x="537971" y="1470659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42103" y="4235196"/>
            <a:ext cx="538480" cy="1483360"/>
          </a:xfrm>
          <a:custGeom>
            <a:avLst/>
            <a:gdLst/>
            <a:ahLst/>
            <a:cxnLst/>
            <a:rect l="l" t="t" r="r" b="b"/>
            <a:pathLst>
              <a:path w="538479" h="1483360">
                <a:moveTo>
                  <a:pt x="537971" y="1482851"/>
                </a:moveTo>
                <a:lnTo>
                  <a:pt x="0" y="1482851"/>
                </a:lnTo>
                <a:lnTo>
                  <a:pt x="0" y="0"/>
                </a:lnTo>
                <a:lnTo>
                  <a:pt x="537971" y="0"/>
                </a:lnTo>
                <a:lnTo>
                  <a:pt x="537971" y="1482851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5047" y="4131564"/>
            <a:ext cx="538480" cy="127000"/>
          </a:xfrm>
          <a:custGeom>
            <a:avLst/>
            <a:gdLst/>
            <a:ahLst/>
            <a:cxnLst/>
            <a:rect l="l" t="t" r="r" b="b"/>
            <a:pathLst>
              <a:path w="538480" h="127000">
                <a:moveTo>
                  <a:pt x="537971" y="126491"/>
                </a:moveTo>
                <a:lnTo>
                  <a:pt x="0" y="126491"/>
                </a:lnTo>
                <a:lnTo>
                  <a:pt x="0" y="0"/>
                </a:lnTo>
                <a:lnTo>
                  <a:pt x="537971" y="0"/>
                </a:lnTo>
                <a:lnTo>
                  <a:pt x="537971" y="126491"/>
                </a:lnTo>
                <a:close/>
              </a:path>
            </a:pathLst>
          </a:custGeom>
          <a:solidFill>
            <a:srgbClr val="9A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03575" y="4251959"/>
            <a:ext cx="538480" cy="175260"/>
          </a:xfrm>
          <a:custGeom>
            <a:avLst/>
            <a:gdLst/>
            <a:ahLst/>
            <a:cxnLst/>
            <a:rect l="l" t="t" r="r" b="b"/>
            <a:pathLst>
              <a:path w="538480" h="175260">
                <a:moveTo>
                  <a:pt x="537972" y="175260"/>
                </a:moveTo>
                <a:lnTo>
                  <a:pt x="0" y="175260"/>
                </a:lnTo>
                <a:lnTo>
                  <a:pt x="0" y="0"/>
                </a:lnTo>
                <a:lnTo>
                  <a:pt x="537972" y="0"/>
                </a:lnTo>
                <a:lnTo>
                  <a:pt x="537972" y="175260"/>
                </a:lnTo>
                <a:close/>
              </a:path>
            </a:pathLst>
          </a:custGeom>
          <a:solidFill>
            <a:srgbClr val="9A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75887" y="4093464"/>
            <a:ext cx="538480" cy="27940"/>
          </a:xfrm>
          <a:custGeom>
            <a:avLst/>
            <a:gdLst/>
            <a:ahLst/>
            <a:cxnLst/>
            <a:rect l="l" t="t" r="r" b="b"/>
            <a:pathLst>
              <a:path w="538479" h="27939">
                <a:moveTo>
                  <a:pt x="537971" y="27432"/>
                </a:moveTo>
                <a:lnTo>
                  <a:pt x="0" y="27432"/>
                </a:lnTo>
                <a:lnTo>
                  <a:pt x="0" y="0"/>
                </a:lnTo>
                <a:lnTo>
                  <a:pt x="537971" y="0"/>
                </a:lnTo>
                <a:lnTo>
                  <a:pt x="537971" y="27432"/>
                </a:lnTo>
                <a:close/>
              </a:path>
            </a:pathLst>
          </a:custGeom>
          <a:solidFill>
            <a:srgbClr val="9A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2103" y="4087368"/>
            <a:ext cx="538480" cy="147955"/>
          </a:xfrm>
          <a:custGeom>
            <a:avLst/>
            <a:gdLst/>
            <a:ahLst/>
            <a:cxnLst/>
            <a:rect l="l" t="t" r="r" b="b"/>
            <a:pathLst>
              <a:path w="538479" h="147954">
                <a:moveTo>
                  <a:pt x="537971" y="147827"/>
                </a:moveTo>
                <a:lnTo>
                  <a:pt x="0" y="147827"/>
                </a:lnTo>
                <a:lnTo>
                  <a:pt x="0" y="0"/>
                </a:lnTo>
                <a:lnTo>
                  <a:pt x="537971" y="0"/>
                </a:lnTo>
                <a:lnTo>
                  <a:pt x="537971" y="147827"/>
                </a:lnTo>
                <a:close/>
              </a:path>
            </a:pathLst>
          </a:custGeom>
          <a:solidFill>
            <a:srgbClr val="9A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5047" y="3950208"/>
            <a:ext cx="538480" cy="181610"/>
          </a:xfrm>
          <a:custGeom>
            <a:avLst/>
            <a:gdLst/>
            <a:ahLst/>
            <a:cxnLst/>
            <a:rect l="l" t="t" r="r" b="b"/>
            <a:pathLst>
              <a:path w="538480" h="181610">
                <a:moveTo>
                  <a:pt x="537971" y="181356"/>
                </a:moveTo>
                <a:lnTo>
                  <a:pt x="0" y="181356"/>
                </a:lnTo>
                <a:lnTo>
                  <a:pt x="0" y="0"/>
                </a:lnTo>
                <a:lnTo>
                  <a:pt x="537971" y="0"/>
                </a:lnTo>
                <a:lnTo>
                  <a:pt x="537971" y="181356"/>
                </a:lnTo>
                <a:close/>
              </a:path>
            </a:pathLst>
          </a:custGeom>
          <a:solidFill>
            <a:srgbClr val="806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03575" y="3950208"/>
            <a:ext cx="538480" cy="302260"/>
          </a:xfrm>
          <a:custGeom>
            <a:avLst/>
            <a:gdLst/>
            <a:ahLst/>
            <a:cxnLst/>
            <a:rect l="l" t="t" r="r" b="b"/>
            <a:pathLst>
              <a:path w="538480" h="302260">
                <a:moveTo>
                  <a:pt x="537972" y="301752"/>
                </a:moveTo>
                <a:lnTo>
                  <a:pt x="0" y="301752"/>
                </a:lnTo>
                <a:lnTo>
                  <a:pt x="0" y="0"/>
                </a:lnTo>
                <a:lnTo>
                  <a:pt x="537972" y="0"/>
                </a:lnTo>
                <a:lnTo>
                  <a:pt x="537972" y="301752"/>
                </a:lnTo>
                <a:close/>
              </a:path>
            </a:pathLst>
          </a:custGeom>
          <a:solidFill>
            <a:srgbClr val="806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75887" y="3950208"/>
            <a:ext cx="538480" cy="143510"/>
          </a:xfrm>
          <a:custGeom>
            <a:avLst/>
            <a:gdLst/>
            <a:ahLst/>
            <a:cxnLst/>
            <a:rect l="l" t="t" r="r" b="b"/>
            <a:pathLst>
              <a:path w="538479" h="143510">
                <a:moveTo>
                  <a:pt x="537971" y="143255"/>
                </a:moveTo>
                <a:lnTo>
                  <a:pt x="0" y="143255"/>
                </a:lnTo>
                <a:lnTo>
                  <a:pt x="0" y="0"/>
                </a:lnTo>
                <a:lnTo>
                  <a:pt x="537971" y="0"/>
                </a:lnTo>
                <a:lnTo>
                  <a:pt x="537971" y="143255"/>
                </a:lnTo>
                <a:close/>
              </a:path>
            </a:pathLst>
          </a:custGeom>
          <a:solidFill>
            <a:srgbClr val="806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42103" y="3950208"/>
            <a:ext cx="538480" cy="137160"/>
          </a:xfrm>
          <a:custGeom>
            <a:avLst/>
            <a:gdLst/>
            <a:ahLst/>
            <a:cxnLst/>
            <a:rect l="l" t="t" r="r" b="b"/>
            <a:pathLst>
              <a:path w="538479" h="137160">
                <a:moveTo>
                  <a:pt x="537971" y="137159"/>
                </a:moveTo>
                <a:lnTo>
                  <a:pt x="0" y="137159"/>
                </a:lnTo>
                <a:lnTo>
                  <a:pt x="0" y="0"/>
                </a:lnTo>
                <a:lnTo>
                  <a:pt x="537971" y="0"/>
                </a:lnTo>
                <a:lnTo>
                  <a:pt x="537971" y="137159"/>
                </a:lnTo>
                <a:close/>
              </a:path>
            </a:pathLst>
          </a:custGeom>
          <a:solidFill>
            <a:srgbClr val="806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9495" y="3950208"/>
            <a:ext cx="22860" cy="1981200"/>
          </a:xfrm>
          <a:custGeom>
            <a:avLst/>
            <a:gdLst/>
            <a:ahLst/>
            <a:cxnLst/>
            <a:rect l="l" t="t" r="r" b="b"/>
            <a:pathLst>
              <a:path w="22859" h="1981200">
                <a:moveTo>
                  <a:pt x="22860" y="1981199"/>
                </a:moveTo>
                <a:lnTo>
                  <a:pt x="0" y="1981199"/>
                </a:lnTo>
                <a:lnTo>
                  <a:pt x="0" y="0"/>
                </a:lnTo>
                <a:lnTo>
                  <a:pt x="22860" y="0"/>
                </a:lnTo>
                <a:lnTo>
                  <a:pt x="22860" y="1981199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49908" y="5931407"/>
            <a:ext cx="3848100" cy="6350"/>
          </a:xfrm>
          <a:custGeom>
            <a:avLst/>
            <a:gdLst/>
            <a:ahLst/>
            <a:cxnLst/>
            <a:rect l="l" t="t" r="r" b="b"/>
            <a:pathLst>
              <a:path w="3848100" h="6350">
                <a:moveTo>
                  <a:pt x="0" y="6096"/>
                </a:moveTo>
                <a:lnTo>
                  <a:pt x="3848099" y="6096"/>
                </a:lnTo>
                <a:lnTo>
                  <a:pt x="3848099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0308" y="5745480"/>
            <a:ext cx="193546" cy="7620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78835" y="5678423"/>
            <a:ext cx="196595" cy="76200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851147" y="5727192"/>
            <a:ext cx="195072" cy="7772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21935" y="5794247"/>
            <a:ext cx="193547" cy="77723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35736" y="4908804"/>
            <a:ext cx="198119" cy="76200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78835" y="4925567"/>
            <a:ext cx="196596" cy="76200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48099" y="4820411"/>
            <a:ext cx="198119" cy="7772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818887" y="4940808"/>
            <a:ext cx="196595" cy="77724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66215" y="4160520"/>
            <a:ext cx="135635" cy="77724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906267" y="4303776"/>
            <a:ext cx="138684" cy="77724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3881615" y="4067568"/>
            <a:ext cx="134620" cy="78105"/>
          </a:xfrm>
          <a:custGeom>
            <a:avLst/>
            <a:gdLst/>
            <a:ahLst/>
            <a:cxnLst/>
            <a:rect l="l" t="t" r="r" b="b"/>
            <a:pathLst>
              <a:path w="134620" h="78104">
                <a:moveTo>
                  <a:pt x="45720" y="65519"/>
                </a:moveTo>
                <a:lnTo>
                  <a:pt x="44196" y="63995"/>
                </a:lnTo>
                <a:lnTo>
                  <a:pt x="32004" y="63995"/>
                </a:lnTo>
                <a:lnTo>
                  <a:pt x="32004" y="16764"/>
                </a:lnTo>
                <a:lnTo>
                  <a:pt x="32004" y="3035"/>
                </a:lnTo>
                <a:lnTo>
                  <a:pt x="30480" y="1511"/>
                </a:lnTo>
                <a:lnTo>
                  <a:pt x="18288" y="1511"/>
                </a:lnTo>
                <a:lnTo>
                  <a:pt x="3048" y="12192"/>
                </a:lnTo>
                <a:lnTo>
                  <a:pt x="1524" y="13703"/>
                </a:lnTo>
                <a:lnTo>
                  <a:pt x="1524" y="15227"/>
                </a:lnTo>
                <a:lnTo>
                  <a:pt x="0" y="16764"/>
                </a:lnTo>
                <a:lnTo>
                  <a:pt x="0" y="19799"/>
                </a:lnTo>
                <a:lnTo>
                  <a:pt x="1524" y="21323"/>
                </a:lnTo>
                <a:lnTo>
                  <a:pt x="1524" y="22860"/>
                </a:lnTo>
                <a:lnTo>
                  <a:pt x="4572" y="22860"/>
                </a:lnTo>
                <a:lnTo>
                  <a:pt x="16764" y="16764"/>
                </a:lnTo>
                <a:lnTo>
                  <a:pt x="16764" y="63995"/>
                </a:lnTo>
                <a:lnTo>
                  <a:pt x="1524" y="63995"/>
                </a:lnTo>
                <a:lnTo>
                  <a:pt x="1524" y="74676"/>
                </a:lnTo>
                <a:lnTo>
                  <a:pt x="45720" y="74676"/>
                </a:lnTo>
                <a:lnTo>
                  <a:pt x="45720" y="65519"/>
                </a:lnTo>
                <a:close/>
              </a:path>
              <a:path w="134620" h="78104">
                <a:moveTo>
                  <a:pt x="89916" y="18275"/>
                </a:moveTo>
                <a:lnTo>
                  <a:pt x="88392" y="15240"/>
                </a:lnTo>
                <a:lnTo>
                  <a:pt x="88392" y="10655"/>
                </a:lnTo>
                <a:lnTo>
                  <a:pt x="86868" y="9131"/>
                </a:lnTo>
                <a:lnTo>
                  <a:pt x="85344" y="6096"/>
                </a:lnTo>
                <a:lnTo>
                  <a:pt x="85344" y="4559"/>
                </a:lnTo>
                <a:lnTo>
                  <a:pt x="82296" y="3035"/>
                </a:lnTo>
                <a:lnTo>
                  <a:pt x="80772" y="3035"/>
                </a:lnTo>
                <a:lnTo>
                  <a:pt x="79248" y="1524"/>
                </a:lnTo>
                <a:lnTo>
                  <a:pt x="77724" y="1524"/>
                </a:lnTo>
                <a:lnTo>
                  <a:pt x="77724" y="12179"/>
                </a:lnTo>
                <a:lnTo>
                  <a:pt x="77724" y="27432"/>
                </a:lnTo>
                <a:lnTo>
                  <a:pt x="76200" y="28943"/>
                </a:lnTo>
                <a:lnTo>
                  <a:pt x="76200" y="30467"/>
                </a:lnTo>
                <a:lnTo>
                  <a:pt x="74676" y="30467"/>
                </a:lnTo>
                <a:lnTo>
                  <a:pt x="74676" y="32004"/>
                </a:lnTo>
                <a:lnTo>
                  <a:pt x="70104" y="32004"/>
                </a:lnTo>
                <a:lnTo>
                  <a:pt x="70104" y="30467"/>
                </a:lnTo>
                <a:lnTo>
                  <a:pt x="68580" y="30467"/>
                </a:lnTo>
                <a:lnTo>
                  <a:pt x="68580" y="28943"/>
                </a:lnTo>
                <a:lnTo>
                  <a:pt x="67056" y="28943"/>
                </a:lnTo>
                <a:lnTo>
                  <a:pt x="67056" y="12179"/>
                </a:lnTo>
                <a:lnTo>
                  <a:pt x="68580" y="12179"/>
                </a:lnTo>
                <a:lnTo>
                  <a:pt x="68580" y="10655"/>
                </a:lnTo>
                <a:lnTo>
                  <a:pt x="70104" y="9131"/>
                </a:lnTo>
                <a:lnTo>
                  <a:pt x="74676" y="9131"/>
                </a:lnTo>
                <a:lnTo>
                  <a:pt x="76200" y="10655"/>
                </a:lnTo>
                <a:lnTo>
                  <a:pt x="76200" y="12179"/>
                </a:lnTo>
                <a:lnTo>
                  <a:pt x="77724" y="12179"/>
                </a:lnTo>
                <a:lnTo>
                  <a:pt x="77724" y="1524"/>
                </a:lnTo>
                <a:lnTo>
                  <a:pt x="67056" y="1524"/>
                </a:lnTo>
                <a:lnTo>
                  <a:pt x="64008" y="3035"/>
                </a:lnTo>
                <a:lnTo>
                  <a:pt x="62484" y="3035"/>
                </a:lnTo>
                <a:lnTo>
                  <a:pt x="57912" y="7620"/>
                </a:lnTo>
                <a:lnTo>
                  <a:pt x="56388" y="10655"/>
                </a:lnTo>
                <a:lnTo>
                  <a:pt x="56388" y="15240"/>
                </a:lnTo>
                <a:lnTo>
                  <a:pt x="54864" y="18275"/>
                </a:lnTo>
                <a:lnTo>
                  <a:pt x="54864" y="22847"/>
                </a:lnTo>
                <a:lnTo>
                  <a:pt x="56388" y="25908"/>
                </a:lnTo>
                <a:lnTo>
                  <a:pt x="56388" y="30467"/>
                </a:lnTo>
                <a:lnTo>
                  <a:pt x="59436" y="33528"/>
                </a:lnTo>
                <a:lnTo>
                  <a:pt x="60960" y="36563"/>
                </a:lnTo>
                <a:lnTo>
                  <a:pt x="62484" y="36563"/>
                </a:lnTo>
                <a:lnTo>
                  <a:pt x="65532" y="39624"/>
                </a:lnTo>
                <a:lnTo>
                  <a:pt x="77724" y="39624"/>
                </a:lnTo>
                <a:lnTo>
                  <a:pt x="79248" y="38100"/>
                </a:lnTo>
                <a:lnTo>
                  <a:pt x="82296" y="36563"/>
                </a:lnTo>
                <a:lnTo>
                  <a:pt x="83820" y="36563"/>
                </a:lnTo>
                <a:lnTo>
                  <a:pt x="85344" y="33528"/>
                </a:lnTo>
                <a:lnTo>
                  <a:pt x="86868" y="32004"/>
                </a:lnTo>
                <a:lnTo>
                  <a:pt x="88392" y="30467"/>
                </a:lnTo>
                <a:lnTo>
                  <a:pt x="88392" y="25908"/>
                </a:lnTo>
                <a:lnTo>
                  <a:pt x="89916" y="22847"/>
                </a:lnTo>
                <a:lnTo>
                  <a:pt x="89916" y="18275"/>
                </a:lnTo>
                <a:close/>
              </a:path>
              <a:path w="134620" h="78104">
                <a:moveTo>
                  <a:pt x="126492" y="0"/>
                </a:moveTo>
                <a:lnTo>
                  <a:pt x="117348" y="0"/>
                </a:lnTo>
                <a:lnTo>
                  <a:pt x="115824" y="1524"/>
                </a:lnTo>
                <a:lnTo>
                  <a:pt x="115824" y="3035"/>
                </a:lnTo>
                <a:lnTo>
                  <a:pt x="62484" y="73139"/>
                </a:lnTo>
                <a:lnTo>
                  <a:pt x="62484" y="76200"/>
                </a:lnTo>
                <a:lnTo>
                  <a:pt x="64008" y="76200"/>
                </a:lnTo>
                <a:lnTo>
                  <a:pt x="65532" y="77724"/>
                </a:lnTo>
                <a:lnTo>
                  <a:pt x="70104" y="77724"/>
                </a:lnTo>
                <a:lnTo>
                  <a:pt x="70104" y="76200"/>
                </a:lnTo>
                <a:lnTo>
                  <a:pt x="73152" y="76200"/>
                </a:lnTo>
                <a:lnTo>
                  <a:pt x="74676" y="74663"/>
                </a:lnTo>
                <a:lnTo>
                  <a:pt x="126492" y="3035"/>
                </a:lnTo>
                <a:lnTo>
                  <a:pt x="126492" y="0"/>
                </a:lnTo>
                <a:close/>
              </a:path>
              <a:path w="134620" h="78104">
                <a:moveTo>
                  <a:pt x="134112" y="54851"/>
                </a:moveTo>
                <a:lnTo>
                  <a:pt x="132588" y="51816"/>
                </a:lnTo>
                <a:lnTo>
                  <a:pt x="132588" y="47231"/>
                </a:lnTo>
                <a:lnTo>
                  <a:pt x="131064" y="45720"/>
                </a:lnTo>
                <a:lnTo>
                  <a:pt x="129540" y="42659"/>
                </a:lnTo>
                <a:lnTo>
                  <a:pt x="129540" y="41135"/>
                </a:lnTo>
                <a:lnTo>
                  <a:pt x="126492" y="39624"/>
                </a:lnTo>
                <a:lnTo>
                  <a:pt x="124968" y="39624"/>
                </a:lnTo>
                <a:lnTo>
                  <a:pt x="123444" y="38100"/>
                </a:lnTo>
                <a:lnTo>
                  <a:pt x="121920" y="38100"/>
                </a:lnTo>
                <a:lnTo>
                  <a:pt x="121920" y="48755"/>
                </a:lnTo>
                <a:lnTo>
                  <a:pt x="121920" y="64008"/>
                </a:lnTo>
                <a:lnTo>
                  <a:pt x="120396" y="65532"/>
                </a:lnTo>
                <a:lnTo>
                  <a:pt x="120396" y="67043"/>
                </a:lnTo>
                <a:lnTo>
                  <a:pt x="118872" y="67043"/>
                </a:lnTo>
                <a:lnTo>
                  <a:pt x="118872" y="68567"/>
                </a:lnTo>
                <a:lnTo>
                  <a:pt x="114300" y="68567"/>
                </a:lnTo>
                <a:lnTo>
                  <a:pt x="114300" y="67043"/>
                </a:lnTo>
                <a:lnTo>
                  <a:pt x="112776" y="67043"/>
                </a:lnTo>
                <a:lnTo>
                  <a:pt x="112776" y="65532"/>
                </a:lnTo>
                <a:lnTo>
                  <a:pt x="111252" y="65532"/>
                </a:lnTo>
                <a:lnTo>
                  <a:pt x="111252" y="48755"/>
                </a:lnTo>
                <a:lnTo>
                  <a:pt x="112776" y="48755"/>
                </a:lnTo>
                <a:lnTo>
                  <a:pt x="112776" y="47231"/>
                </a:lnTo>
                <a:lnTo>
                  <a:pt x="114300" y="45720"/>
                </a:lnTo>
                <a:lnTo>
                  <a:pt x="118872" y="45720"/>
                </a:lnTo>
                <a:lnTo>
                  <a:pt x="120396" y="47231"/>
                </a:lnTo>
                <a:lnTo>
                  <a:pt x="120396" y="48755"/>
                </a:lnTo>
                <a:lnTo>
                  <a:pt x="121920" y="48755"/>
                </a:lnTo>
                <a:lnTo>
                  <a:pt x="121920" y="38100"/>
                </a:lnTo>
                <a:lnTo>
                  <a:pt x="111252" y="38100"/>
                </a:lnTo>
                <a:lnTo>
                  <a:pt x="108204" y="39624"/>
                </a:lnTo>
                <a:lnTo>
                  <a:pt x="106680" y="39624"/>
                </a:lnTo>
                <a:lnTo>
                  <a:pt x="102108" y="44196"/>
                </a:lnTo>
                <a:lnTo>
                  <a:pt x="100584" y="47231"/>
                </a:lnTo>
                <a:lnTo>
                  <a:pt x="100584" y="51816"/>
                </a:lnTo>
                <a:lnTo>
                  <a:pt x="99060" y="54851"/>
                </a:lnTo>
                <a:lnTo>
                  <a:pt x="99060" y="59436"/>
                </a:lnTo>
                <a:lnTo>
                  <a:pt x="100584" y="62471"/>
                </a:lnTo>
                <a:lnTo>
                  <a:pt x="100584" y="67043"/>
                </a:lnTo>
                <a:lnTo>
                  <a:pt x="103632" y="70104"/>
                </a:lnTo>
                <a:lnTo>
                  <a:pt x="105156" y="73139"/>
                </a:lnTo>
                <a:lnTo>
                  <a:pt x="106680" y="73139"/>
                </a:lnTo>
                <a:lnTo>
                  <a:pt x="109728" y="76200"/>
                </a:lnTo>
                <a:lnTo>
                  <a:pt x="121920" y="76200"/>
                </a:lnTo>
                <a:lnTo>
                  <a:pt x="123444" y="74663"/>
                </a:lnTo>
                <a:lnTo>
                  <a:pt x="126492" y="73139"/>
                </a:lnTo>
                <a:lnTo>
                  <a:pt x="128016" y="73139"/>
                </a:lnTo>
                <a:lnTo>
                  <a:pt x="129540" y="70104"/>
                </a:lnTo>
                <a:lnTo>
                  <a:pt x="131064" y="68567"/>
                </a:lnTo>
                <a:lnTo>
                  <a:pt x="132588" y="67043"/>
                </a:lnTo>
                <a:lnTo>
                  <a:pt x="132588" y="62471"/>
                </a:lnTo>
                <a:lnTo>
                  <a:pt x="134112" y="59436"/>
                </a:lnTo>
                <a:lnTo>
                  <a:pt x="134112" y="548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847843" y="4128516"/>
            <a:ext cx="137159" cy="76199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64691" y="4002025"/>
            <a:ext cx="137159" cy="7620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881884" y="4061461"/>
            <a:ext cx="193546" cy="77724"/>
          </a:xfrm>
          <a:prstGeom prst="rect">
            <a:avLst/>
          </a:prstGeom>
        </p:spPr>
      </p:pic>
      <p:sp>
        <p:nvSpPr>
          <p:cNvPr id="41" name="object 41"/>
          <p:cNvSpPr/>
          <p:nvPr/>
        </p:nvSpPr>
        <p:spPr>
          <a:xfrm>
            <a:off x="3878567" y="3985272"/>
            <a:ext cx="137160" cy="78105"/>
          </a:xfrm>
          <a:custGeom>
            <a:avLst/>
            <a:gdLst/>
            <a:ahLst/>
            <a:cxnLst/>
            <a:rect l="l" t="t" r="r" b="b"/>
            <a:pathLst>
              <a:path w="137160" h="78104">
                <a:moveTo>
                  <a:pt x="48768" y="3048"/>
                </a:moveTo>
                <a:lnTo>
                  <a:pt x="47244" y="3048"/>
                </a:lnTo>
                <a:lnTo>
                  <a:pt x="47244" y="1524"/>
                </a:lnTo>
                <a:lnTo>
                  <a:pt x="1524" y="1524"/>
                </a:lnTo>
                <a:lnTo>
                  <a:pt x="1524" y="3048"/>
                </a:lnTo>
                <a:lnTo>
                  <a:pt x="0" y="3048"/>
                </a:lnTo>
                <a:lnTo>
                  <a:pt x="0" y="13716"/>
                </a:lnTo>
                <a:lnTo>
                  <a:pt x="1524" y="13716"/>
                </a:lnTo>
                <a:lnTo>
                  <a:pt x="1524" y="15240"/>
                </a:lnTo>
                <a:lnTo>
                  <a:pt x="33528" y="15240"/>
                </a:lnTo>
                <a:lnTo>
                  <a:pt x="7620" y="71628"/>
                </a:lnTo>
                <a:lnTo>
                  <a:pt x="7620" y="73152"/>
                </a:lnTo>
                <a:lnTo>
                  <a:pt x="6096" y="73152"/>
                </a:lnTo>
                <a:lnTo>
                  <a:pt x="7620" y="74676"/>
                </a:lnTo>
                <a:lnTo>
                  <a:pt x="10668" y="74676"/>
                </a:lnTo>
                <a:lnTo>
                  <a:pt x="12192" y="76200"/>
                </a:lnTo>
                <a:lnTo>
                  <a:pt x="18288" y="76200"/>
                </a:lnTo>
                <a:lnTo>
                  <a:pt x="19812" y="74676"/>
                </a:lnTo>
                <a:lnTo>
                  <a:pt x="22860" y="74676"/>
                </a:lnTo>
                <a:lnTo>
                  <a:pt x="22860" y="73152"/>
                </a:lnTo>
                <a:lnTo>
                  <a:pt x="47244" y="16764"/>
                </a:lnTo>
                <a:lnTo>
                  <a:pt x="48768" y="16764"/>
                </a:lnTo>
                <a:lnTo>
                  <a:pt x="48768" y="3048"/>
                </a:lnTo>
                <a:close/>
              </a:path>
              <a:path w="137160" h="78104">
                <a:moveTo>
                  <a:pt x="92964" y="16764"/>
                </a:moveTo>
                <a:lnTo>
                  <a:pt x="91440" y="15240"/>
                </a:lnTo>
                <a:lnTo>
                  <a:pt x="91440" y="10668"/>
                </a:lnTo>
                <a:lnTo>
                  <a:pt x="89916" y="9144"/>
                </a:lnTo>
                <a:lnTo>
                  <a:pt x="88392" y="6096"/>
                </a:lnTo>
                <a:lnTo>
                  <a:pt x="88392" y="4572"/>
                </a:lnTo>
                <a:lnTo>
                  <a:pt x="85344" y="3048"/>
                </a:lnTo>
                <a:lnTo>
                  <a:pt x="83820" y="3048"/>
                </a:lnTo>
                <a:lnTo>
                  <a:pt x="82296" y="1524"/>
                </a:lnTo>
                <a:lnTo>
                  <a:pt x="80772" y="1524"/>
                </a:lnTo>
                <a:lnTo>
                  <a:pt x="80772" y="12192"/>
                </a:lnTo>
                <a:lnTo>
                  <a:pt x="80772" y="27432"/>
                </a:lnTo>
                <a:lnTo>
                  <a:pt x="79248" y="28956"/>
                </a:lnTo>
                <a:lnTo>
                  <a:pt x="79248" y="30480"/>
                </a:lnTo>
                <a:lnTo>
                  <a:pt x="77724" y="30480"/>
                </a:lnTo>
                <a:lnTo>
                  <a:pt x="77724" y="32004"/>
                </a:lnTo>
                <a:lnTo>
                  <a:pt x="73152" y="32004"/>
                </a:lnTo>
                <a:lnTo>
                  <a:pt x="73152" y="30480"/>
                </a:lnTo>
                <a:lnTo>
                  <a:pt x="71628" y="30480"/>
                </a:lnTo>
                <a:lnTo>
                  <a:pt x="71628" y="28956"/>
                </a:lnTo>
                <a:lnTo>
                  <a:pt x="70104" y="28956"/>
                </a:lnTo>
                <a:lnTo>
                  <a:pt x="70104" y="12192"/>
                </a:lnTo>
                <a:lnTo>
                  <a:pt x="71628" y="12192"/>
                </a:lnTo>
                <a:lnTo>
                  <a:pt x="71628" y="10668"/>
                </a:lnTo>
                <a:lnTo>
                  <a:pt x="73152" y="9144"/>
                </a:lnTo>
                <a:lnTo>
                  <a:pt x="77724" y="9144"/>
                </a:lnTo>
                <a:lnTo>
                  <a:pt x="79248" y="10668"/>
                </a:lnTo>
                <a:lnTo>
                  <a:pt x="79248" y="12192"/>
                </a:lnTo>
                <a:lnTo>
                  <a:pt x="80772" y="12192"/>
                </a:lnTo>
                <a:lnTo>
                  <a:pt x="80772" y="1524"/>
                </a:lnTo>
                <a:lnTo>
                  <a:pt x="70104" y="1524"/>
                </a:lnTo>
                <a:lnTo>
                  <a:pt x="67056" y="3048"/>
                </a:lnTo>
                <a:lnTo>
                  <a:pt x="65532" y="3048"/>
                </a:lnTo>
                <a:lnTo>
                  <a:pt x="60960" y="7620"/>
                </a:lnTo>
                <a:lnTo>
                  <a:pt x="59436" y="10668"/>
                </a:lnTo>
                <a:lnTo>
                  <a:pt x="59436" y="15240"/>
                </a:lnTo>
                <a:lnTo>
                  <a:pt x="57912" y="18288"/>
                </a:lnTo>
                <a:lnTo>
                  <a:pt x="57912" y="22860"/>
                </a:lnTo>
                <a:lnTo>
                  <a:pt x="59436" y="25908"/>
                </a:lnTo>
                <a:lnTo>
                  <a:pt x="59436" y="30480"/>
                </a:lnTo>
                <a:lnTo>
                  <a:pt x="62484" y="33528"/>
                </a:lnTo>
                <a:lnTo>
                  <a:pt x="64008" y="36576"/>
                </a:lnTo>
                <a:lnTo>
                  <a:pt x="65532" y="36576"/>
                </a:lnTo>
                <a:lnTo>
                  <a:pt x="68580" y="39624"/>
                </a:lnTo>
                <a:lnTo>
                  <a:pt x="80772" y="39624"/>
                </a:lnTo>
                <a:lnTo>
                  <a:pt x="82296" y="38100"/>
                </a:lnTo>
                <a:lnTo>
                  <a:pt x="85344" y="36576"/>
                </a:lnTo>
                <a:lnTo>
                  <a:pt x="86868" y="36576"/>
                </a:lnTo>
                <a:lnTo>
                  <a:pt x="88392" y="33528"/>
                </a:lnTo>
                <a:lnTo>
                  <a:pt x="89916" y="32004"/>
                </a:lnTo>
                <a:lnTo>
                  <a:pt x="91440" y="30480"/>
                </a:lnTo>
                <a:lnTo>
                  <a:pt x="91440" y="25908"/>
                </a:lnTo>
                <a:lnTo>
                  <a:pt x="92964" y="22860"/>
                </a:lnTo>
                <a:lnTo>
                  <a:pt x="92964" y="16764"/>
                </a:lnTo>
                <a:close/>
              </a:path>
              <a:path w="137160" h="78104">
                <a:moveTo>
                  <a:pt x="129540" y="0"/>
                </a:moveTo>
                <a:lnTo>
                  <a:pt x="120396" y="0"/>
                </a:lnTo>
                <a:lnTo>
                  <a:pt x="118872" y="1524"/>
                </a:lnTo>
                <a:lnTo>
                  <a:pt x="118872" y="3048"/>
                </a:lnTo>
                <a:lnTo>
                  <a:pt x="65532" y="73152"/>
                </a:lnTo>
                <a:lnTo>
                  <a:pt x="65532" y="76200"/>
                </a:lnTo>
                <a:lnTo>
                  <a:pt x="67056" y="76200"/>
                </a:lnTo>
                <a:lnTo>
                  <a:pt x="68580" y="77724"/>
                </a:lnTo>
                <a:lnTo>
                  <a:pt x="73152" y="77724"/>
                </a:lnTo>
                <a:lnTo>
                  <a:pt x="73152" y="76200"/>
                </a:lnTo>
                <a:lnTo>
                  <a:pt x="76200" y="76200"/>
                </a:lnTo>
                <a:lnTo>
                  <a:pt x="77724" y="74676"/>
                </a:lnTo>
                <a:lnTo>
                  <a:pt x="129540" y="3048"/>
                </a:lnTo>
                <a:lnTo>
                  <a:pt x="129540" y="0"/>
                </a:lnTo>
                <a:close/>
              </a:path>
              <a:path w="137160" h="78104">
                <a:moveTo>
                  <a:pt x="137160" y="53340"/>
                </a:moveTo>
                <a:lnTo>
                  <a:pt x="135636" y="51816"/>
                </a:lnTo>
                <a:lnTo>
                  <a:pt x="135636" y="47244"/>
                </a:lnTo>
                <a:lnTo>
                  <a:pt x="134112" y="45720"/>
                </a:lnTo>
                <a:lnTo>
                  <a:pt x="132588" y="42672"/>
                </a:lnTo>
                <a:lnTo>
                  <a:pt x="132588" y="41148"/>
                </a:lnTo>
                <a:lnTo>
                  <a:pt x="129540" y="39624"/>
                </a:lnTo>
                <a:lnTo>
                  <a:pt x="128016" y="39624"/>
                </a:lnTo>
                <a:lnTo>
                  <a:pt x="126492" y="38100"/>
                </a:lnTo>
                <a:lnTo>
                  <a:pt x="124968" y="38100"/>
                </a:lnTo>
                <a:lnTo>
                  <a:pt x="124968" y="48768"/>
                </a:lnTo>
                <a:lnTo>
                  <a:pt x="124968" y="64008"/>
                </a:lnTo>
                <a:lnTo>
                  <a:pt x="123444" y="65532"/>
                </a:lnTo>
                <a:lnTo>
                  <a:pt x="123444" y="67056"/>
                </a:lnTo>
                <a:lnTo>
                  <a:pt x="121920" y="67056"/>
                </a:lnTo>
                <a:lnTo>
                  <a:pt x="121920" y="68580"/>
                </a:lnTo>
                <a:lnTo>
                  <a:pt x="117348" y="68580"/>
                </a:lnTo>
                <a:lnTo>
                  <a:pt x="117348" y="67056"/>
                </a:lnTo>
                <a:lnTo>
                  <a:pt x="115824" y="67056"/>
                </a:lnTo>
                <a:lnTo>
                  <a:pt x="115824" y="65532"/>
                </a:lnTo>
                <a:lnTo>
                  <a:pt x="114300" y="65532"/>
                </a:lnTo>
                <a:lnTo>
                  <a:pt x="114300" y="48768"/>
                </a:lnTo>
                <a:lnTo>
                  <a:pt x="115824" y="48768"/>
                </a:lnTo>
                <a:lnTo>
                  <a:pt x="115824" y="47244"/>
                </a:lnTo>
                <a:lnTo>
                  <a:pt x="117348" y="45720"/>
                </a:lnTo>
                <a:lnTo>
                  <a:pt x="121920" y="45720"/>
                </a:lnTo>
                <a:lnTo>
                  <a:pt x="123444" y="47244"/>
                </a:lnTo>
                <a:lnTo>
                  <a:pt x="123444" y="48768"/>
                </a:lnTo>
                <a:lnTo>
                  <a:pt x="124968" y="48768"/>
                </a:lnTo>
                <a:lnTo>
                  <a:pt x="124968" y="38100"/>
                </a:lnTo>
                <a:lnTo>
                  <a:pt x="114300" y="38100"/>
                </a:lnTo>
                <a:lnTo>
                  <a:pt x="111252" y="39624"/>
                </a:lnTo>
                <a:lnTo>
                  <a:pt x="109728" y="39624"/>
                </a:lnTo>
                <a:lnTo>
                  <a:pt x="105156" y="44196"/>
                </a:lnTo>
                <a:lnTo>
                  <a:pt x="103632" y="47244"/>
                </a:lnTo>
                <a:lnTo>
                  <a:pt x="103632" y="51816"/>
                </a:lnTo>
                <a:lnTo>
                  <a:pt x="102108" y="54864"/>
                </a:lnTo>
                <a:lnTo>
                  <a:pt x="102108" y="59436"/>
                </a:lnTo>
                <a:lnTo>
                  <a:pt x="103632" y="62484"/>
                </a:lnTo>
                <a:lnTo>
                  <a:pt x="103632" y="67056"/>
                </a:lnTo>
                <a:lnTo>
                  <a:pt x="106680" y="70104"/>
                </a:lnTo>
                <a:lnTo>
                  <a:pt x="108204" y="73152"/>
                </a:lnTo>
                <a:lnTo>
                  <a:pt x="109728" y="73152"/>
                </a:lnTo>
                <a:lnTo>
                  <a:pt x="112776" y="76200"/>
                </a:lnTo>
                <a:lnTo>
                  <a:pt x="124968" y="76200"/>
                </a:lnTo>
                <a:lnTo>
                  <a:pt x="126492" y="74676"/>
                </a:lnTo>
                <a:lnTo>
                  <a:pt x="129540" y="73152"/>
                </a:lnTo>
                <a:lnTo>
                  <a:pt x="131064" y="73152"/>
                </a:lnTo>
                <a:lnTo>
                  <a:pt x="132588" y="70104"/>
                </a:lnTo>
                <a:lnTo>
                  <a:pt x="134112" y="68580"/>
                </a:lnTo>
                <a:lnTo>
                  <a:pt x="135636" y="67056"/>
                </a:lnTo>
                <a:lnTo>
                  <a:pt x="135636" y="62484"/>
                </a:lnTo>
                <a:lnTo>
                  <a:pt x="137160" y="59436"/>
                </a:lnTo>
                <a:lnTo>
                  <a:pt x="137160" y="53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847843" y="3985261"/>
            <a:ext cx="137159" cy="7772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97179" y="5893307"/>
            <a:ext cx="138684" cy="7620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84404" y="3909060"/>
            <a:ext cx="252982" cy="76200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564886" y="6028943"/>
            <a:ext cx="835152" cy="19812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503670" y="6030467"/>
            <a:ext cx="886968" cy="214882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683247" y="6028943"/>
            <a:ext cx="467867" cy="89916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59631" y="3208019"/>
            <a:ext cx="847343" cy="89916"/>
          </a:xfrm>
          <a:prstGeom prst="rect">
            <a:avLst/>
          </a:prstGeom>
        </p:spPr>
      </p:pic>
      <p:grpSp>
        <p:nvGrpSpPr>
          <p:cNvPr id="49" name="object 49"/>
          <p:cNvGrpSpPr/>
          <p:nvPr/>
        </p:nvGrpSpPr>
        <p:grpSpPr>
          <a:xfrm>
            <a:off x="1819651" y="3208019"/>
            <a:ext cx="2159635" cy="271780"/>
            <a:chOff x="1819651" y="3208019"/>
            <a:chExt cx="2159635" cy="271780"/>
          </a:xfrm>
        </p:grpSpPr>
        <p:sp>
          <p:nvSpPr>
            <p:cNvPr id="50" name="object 50"/>
            <p:cNvSpPr/>
            <p:nvPr/>
          </p:nvSpPr>
          <p:spPr>
            <a:xfrm>
              <a:off x="3630163" y="3208019"/>
              <a:ext cx="17145" cy="88900"/>
            </a:xfrm>
            <a:custGeom>
              <a:avLst/>
              <a:gdLst/>
              <a:ahLst/>
              <a:cxnLst/>
              <a:rect l="l" t="t" r="r" b="b"/>
              <a:pathLst>
                <a:path w="17145" h="88900">
                  <a:moveTo>
                    <a:pt x="15239" y="88391"/>
                  </a:moveTo>
                  <a:lnTo>
                    <a:pt x="0" y="88391"/>
                  </a:lnTo>
                  <a:lnTo>
                    <a:pt x="0" y="0"/>
                  </a:lnTo>
                  <a:lnTo>
                    <a:pt x="15239" y="0"/>
                  </a:lnTo>
                  <a:lnTo>
                    <a:pt x="15239" y="1524"/>
                  </a:lnTo>
                  <a:lnTo>
                    <a:pt x="16763" y="1524"/>
                  </a:lnTo>
                  <a:lnTo>
                    <a:pt x="16763" y="86868"/>
                  </a:lnTo>
                  <a:lnTo>
                    <a:pt x="15239" y="86868"/>
                  </a:lnTo>
                  <a:lnTo>
                    <a:pt x="15239" y="88391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685027" y="3208020"/>
              <a:ext cx="227074" cy="8991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3945631" y="3258311"/>
              <a:ext cx="33655" cy="12700"/>
            </a:xfrm>
            <a:custGeom>
              <a:avLst/>
              <a:gdLst/>
              <a:ahLst/>
              <a:cxnLst/>
              <a:rect l="l" t="t" r="r" b="b"/>
              <a:pathLst>
                <a:path w="33654" h="12700">
                  <a:moveTo>
                    <a:pt x="32004" y="12192"/>
                  </a:moveTo>
                  <a:lnTo>
                    <a:pt x="1524" y="12192"/>
                  </a:lnTo>
                  <a:lnTo>
                    <a:pt x="1524" y="10668"/>
                  </a:lnTo>
                  <a:lnTo>
                    <a:pt x="0" y="10668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lnTo>
                    <a:pt x="32004" y="0"/>
                  </a:lnTo>
                  <a:lnTo>
                    <a:pt x="32004" y="3048"/>
                  </a:lnTo>
                  <a:lnTo>
                    <a:pt x="33528" y="4572"/>
                  </a:lnTo>
                  <a:lnTo>
                    <a:pt x="33528" y="9143"/>
                  </a:lnTo>
                  <a:lnTo>
                    <a:pt x="32004" y="10668"/>
                  </a:lnTo>
                  <a:lnTo>
                    <a:pt x="32004" y="12192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19651" y="3208019"/>
              <a:ext cx="1956815" cy="271272"/>
            </a:xfrm>
            <a:prstGeom prst="rect">
              <a:avLst/>
            </a:prstGeom>
          </p:spPr>
        </p:pic>
      </p:grpSp>
      <p:pic>
        <p:nvPicPr>
          <p:cNvPr id="54" name="object 54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29511" y="4378452"/>
            <a:ext cx="1107946" cy="73152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429511" y="4773167"/>
            <a:ext cx="1208531" cy="79248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429511" y="5175503"/>
            <a:ext cx="1014984" cy="99059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429511" y="5576315"/>
            <a:ext cx="1103376" cy="99059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73608" y="6021323"/>
            <a:ext cx="675127" cy="80772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24835" y="6237732"/>
            <a:ext cx="978401" cy="121919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055619" y="6267988"/>
            <a:ext cx="263652" cy="305023"/>
          </a:xfrm>
          <a:prstGeom prst="rect">
            <a:avLst/>
          </a:prstGeom>
        </p:spPr>
      </p:pic>
      <p:grpSp>
        <p:nvGrpSpPr>
          <p:cNvPr id="61" name="object 61"/>
          <p:cNvGrpSpPr/>
          <p:nvPr/>
        </p:nvGrpSpPr>
        <p:grpSpPr>
          <a:xfrm>
            <a:off x="2500883" y="6173723"/>
            <a:ext cx="472440" cy="388620"/>
            <a:chOff x="2500883" y="6173723"/>
            <a:chExt cx="472440" cy="388620"/>
          </a:xfrm>
        </p:grpSpPr>
        <p:pic>
          <p:nvPicPr>
            <p:cNvPr id="62" name="object 62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709672" y="6277355"/>
              <a:ext cx="263651" cy="28498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500883" y="6173723"/>
              <a:ext cx="236219" cy="306324"/>
            </a:xfrm>
            <a:prstGeom prst="rect">
              <a:avLst/>
            </a:prstGeom>
          </p:spPr>
        </p:pic>
      </p:grpSp>
      <p:pic>
        <p:nvPicPr>
          <p:cNvPr id="64" name="object 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655860" y="6243828"/>
            <a:ext cx="314186" cy="32627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4021835" y="6256020"/>
            <a:ext cx="379475" cy="344424"/>
          </a:xfrm>
          <a:prstGeom prst="rect">
            <a:avLst/>
          </a:prstGeom>
        </p:spPr>
      </p:pic>
      <p:pic>
        <p:nvPicPr>
          <p:cNvPr id="66" name="object 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4027932" y="3191255"/>
            <a:ext cx="813815" cy="89916"/>
          </a:xfrm>
          <a:prstGeom prst="rect">
            <a:avLst/>
          </a:prstGeom>
        </p:spPr>
      </p:pic>
      <p:sp>
        <p:nvSpPr>
          <p:cNvPr id="67" name="object 67"/>
          <p:cNvSpPr/>
          <p:nvPr/>
        </p:nvSpPr>
        <p:spPr>
          <a:xfrm>
            <a:off x="5743955" y="4131564"/>
            <a:ext cx="113030" cy="6350"/>
          </a:xfrm>
          <a:custGeom>
            <a:avLst/>
            <a:gdLst/>
            <a:ahLst/>
            <a:cxnLst/>
            <a:rect l="l" t="t" r="r" b="b"/>
            <a:pathLst>
              <a:path w="113029" h="6350">
                <a:moveTo>
                  <a:pt x="0" y="6095"/>
                </a:moveTo>
                <a:lnTo>
                  <a:pt x="112775" y="6095"/>
                </a:lnTo>
                <a:lnTo>
                  <a:pt x="11277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03490" y="4131564"/>
            <a:ext cx="1191895" cy="6350"/>
          </a:xfrm>
          <a:custGeom>
            <a:avLst/>
            <a:gdLst/>
            <a:ahLst/>
            <a:cxnLst/>
            <a:rect l="l" t="t" r="r" b="b"/>
            <a:pathLst>
              <a:path w="1191895" h="6350">
                <a:moveTo>
                  <a:pt x="0" y="6095"/>
                </a:moveTo>
                <a:lnTo>
                  <a:pt x="1191768" y="6095"/>
                </a:lnTo>
                <a:lnTo>
                  <a:pt x="1191768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542018" y="4131564"/>
            <a:ext cx="224154" cy="6350"/>
          </a:xfrm>
          <a:custGeom>
            <a:avLst/>
            <a:gdLst/>
            <a:ahLst/>
            <a:cxnLst/>
            <a:rect l="l" t="t" r="r" b="b"/>
            <a:pathLst>
              <a:path w="224154" h="6350">
                <a:moveTo>
                  <a:pt x="0" y="6095"/>
                </a:moveTo>
                <a:lnTo>
                  <a:pt x="224027" y="6095"/>
                </a:lnTo>
                <a:lnTo>
                  <a:pt x="224027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512806" y="4131564"/>
            <a:ext cx="220979" cy="6350"/>
          </a:xfrm>
          <a:custGeom>
            <a:avLst/>
            <a:gdLst/>
            <a:ahLst/>
            <a:cxnLst/>
            <a:rect l="l" t="t" r="r" b="b"/>
            <a:pathLst>
              <a:path w="220979" h="6350">
                <a:moveTo>
                  <a:pt x="0" y="6095"/>
                </a:moveTo>
                <a:lnTo>
                  <a:pt x="220980" y="6095"/>
                </a:lnTo>
                <a:lnTo>
                  <a:pt x="220980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480547" y="4131564"/>
            <a:ext cx="113030" cy="6350"/>
          </a:xfrm>
          <a:custGeom>
            <a:avLst/>
            <a:gdLst/>
            <a:ahLst/>
            <a:cxnLst/>
            <a:rect l="l" t="t" r="r" b="b"/>
            <a:pathLst>
              <a:path w="113029" h="6350">
                <a:moveTo>
                  <a:pt x="0" y="6095"/>
                </a:moveTo>
                <a:lnTo>
                  <a:pt x="112775" y="6095"/>
                </a:lnTo>
                <a:lnTo>
                  <a:pt x="11277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43955" y="3637788"/>
            <a:ext cx="113030" cy="6350"/>
          </a:xfrm>
          <a:custGeom>
            <a:avLst/>
            <a:gdLst/>
            <a:ahLst/>
            <a:cxnLst/>
            <a:rect l="l" t="t" r="r" b="b"/>
            <a:pathLst>
              <a:path w="113029" h="6350">
                <a:moveTo>
                  <a:pt x="0" y="6096"/>
                </a:moveTo>
                <a:lnTo>
                  <a:pt x="112775" y="6096"/>
                </a:lnTo>
                <a:lnTo>
                  <a:pt x="11277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603490" y="3637788"/>
            <a:ext cx="1191895" cy="6350"/>
          </a:xfrm>
          <a:custGeom>
            <a:avLst/>
            <a:gdLst/>
            <a:ahLst/>
            <a:cxnLst/>
            <a:rect l="l" t="t" r="r" b="b"/>
            <a:pathLst>
              <a:path w="1191895" h="6350">
                <a:moveTo>
                  <a:pt x="0" y="6096"/>
                </a:moveTo>
                <a:lnTo>
                  <a:pt x="1191768" y="6096"/>
                </a:lnTo>
                <a:lnTo>
                  <a:pt x="119176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542018" y="3637788"/>
            <a:ext cx="224154" cy="6350"/>
          </a:xfrm>
          <a:custGeom>
            <a:avLst/>
            <a:gdLst/>
            <a:ahLst/>
            <a:cxnLst/>
            <a:rect l="l" t="t" r="r" b="b"/>
            <a:pathLst>
              <a:path w="224154" h="6350">
                <a:moveTo>
                  <a:pt x="0" y="6096"/>
                </a:moveTo>
                <a:lnTo>
                  <a:pt x="224027" y="6096"/>
                </a:lnTo>
                <a:lnTo>
                  <a:pt x="22402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512806" y="3637788"/>
            <a:ext cx="220979" cy="6350"/>
          </a:xfrm>
          <a:custGeom>
            <a:avLst/>
            <a:gdLst/>
            <a:ahLst/>
            <a:cxnLst/>
            <a:rect l="l" t="t" r="r" b="b"/>
            <a:pathLst>
              <a:path w="220979" h="6350">
                <a:moveTo>
                  <a:pt x="0" y="6096"/>
                </a:moveTo>
                <a:lnTo>
                  <a:pt x="220980" y="6096"/>
                </a:lnTo>
                <a:lnTo>
                  <a:pt x="22098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480547" y="3637788"/>
            <a:ext cx="113030" cy="6350"/>
          </a:xfrm>
          <a:custGeom>
            <a:avLst/>
            <a:gdLst/>
            <a:ahLst/>
            <a:cxnLst/>
            <a:rect l="l" t="t" r="r" b="b"/>
            <a:pathLst>
              <a:path w="113029" h="6350">
                <a:moveTo>
                  <a:pt x="0" y="6096"/>
                </a:moveTo>
                <a:lnTo>
                  <a:pt x="112775" y="6096"/>
                </a:lnTo>
                <a:lnTo>
                  <a:pt x="11277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43955" y="3144011"/>
            <a:ext cx="113030" cy="6350"/>
          </a:xfrm>
          <a:custGeom>
            <a:avLst/>
            <a:gdLst/>
            <a:ahLst/>
            <a:cxnLst/>
            <a:rect l="l" t="t" r="r" b="b"/>
            <a:pathLst>
              <a:path w="113029" h="6350">
                <a:moveTo>
                  <a:pt x="0" y="6096"/>
                </a:moveTo>
                <a:lnTo>
                  <a:pt x="112775" y="6096"/>
                </a:lnTo>
                <a:lnTo>
                  <a:pt x="11277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03490" y="3144011"/>
            <a:ext cx="1191895" cy="6350"/>
          </a:xfrm>
          <a:custGeom>
            <a:avLst/>
            <a:gdLst/>
            <a:ahLst/>
            <a:cxnLst/>
            <a:rect l="l" t="t" r="r" b="b"/>
            <a:pathLst>
              <a:path w="1191895" h="6350">
                <a:moveTo>
                  <a:pt x="0" y="6096"/>
                </a:moveTo>
                <a:lnTo>
                  <a:pt x="1191768" y="6096"/>
                </a:lnTo>
                <a:lnTo>
                  <a:pt x="1191768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542018" y="3144011"/>
            <a:ext cx="224154" cy="6350"/>
          </a:xfrm>
          <a:custGeom>
            <a:avLst/>
            <a:gdLst/>
            <a:ahLst/>
            <a:cxnLst/>
            <a:rect l="l" t="t" r="r" b="b"/>
            <a:pathLst>
              <a:path w="224154" h="6350">
                <a:moveTo>
                  <a:pt x="0" y="6096"/>
                </a:moveTo>
                <a:lnTo>
                  <a:pt x="224027" y="6096"/>
                </a:lnTo>
                <a:lnTo>
                  <a:pt x="224027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512806" y="3144011"/>
            <a:ext cx="220979" cy="6350"/>
          </a:xfrm>
          <a:custGeom>
            <a:avLst/>
            <a:gdLst/>
            <a:ahLst/>
            <a:cxnLst/>
            <a:rect l="l" t="t" r="r" b="b"/>
            <a:pathLst>
              <a:path w="220979" h="6350">
                <a:moveTo>
                  <a:pt x="0" y="6096"/>
                </a:moveTo>
                <a:lnTo>
                  <a:pt x="220980" y="6096"/>
                </a:lnTo>
                <a:lnTo>
                  <a:pt x="220980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480547" y="3144011"/>
            <a:ext cx="113030" cy="6350"/>
          </a:xfrm>
          <a:custGeom>
            <a:avLst/>
            <a:gdLst/>
            <a:ahLst/>
            <a:cxnLst/>
            <a:rect l="l" t="t" r="r" b="b"/>
            <a:pathLst>
              <a:path w="113029" h="6350">
                <a:moveTo>
                  <a:pt x="0" y="6096"/>
                </a:moveTo>
                <a:lnTo>
                  <a:pt x="112775" y="6096"/>
                </a:lnTo>
                <a:lnTo>
                  <a:pt x="112775" y="0"/>
                </a:lnTo>
                <a:lnTo>
                  <a:pt x="0" y="0"/>
                </a:lnTo>
                <a:lnTo>
                  <a:pt x="0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43955" y="2644139"/>
            <a:ext cx="4849495" cy="6350"/>
          </a:xfrm>
          <a:custGeom>
            <a:avLst/>
            <a:gdLst/>
            <a:ahLst/>
            <a:cxnLst/>
            <a:rect l="l" t="t" r="r" b="b"/>
            <a:pathLst>
              <a:path w="4849495" h="6350">
                <a:moveTo>
                  <a:pt x="4849368" y="6096"/>
                </a:moveTo>
                <a:lnTo>
                  <a:pt x="0" y="6096"/>
                </a:lnTo>
                <a:lnTo>
                  <a:pt x="0" y="0"/>
                </a:lnTo>
                <a:lnTo>
                  <a:pt x="4849368" y="0"/>
                </a:lnTo>
                <a:lnTo>
                  <a:pt x="4849368" y="609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56730" y="2968753"/>
            <a:ext cx="746760" cy="1663064"/>
          </a:xfrm>
          <a:custGeom>
            <a:avLst/>
            <a:gdLst/>
            <a:ahLst/>
            <a:cxnLst/>
            <a:rect l="l" t="t" r="r" b="b"/>
            <a:pathLst>
              <a:path w="746759" h="1663064">
                <a:moveTo>
                  <a:pt x="746760" y="1662683"/>
                </a:moveTo>
                <a:lnTo>
                  <a:pt x="0" y="1662683"/>
                </a:lnTo>
                <a:lnTo>
                  <a:pt x="0" y="0"/>
                </a:lnTo>
                <a:lnTo>
                  <a:pt x="746760" y="0"/>
                </a:lnTo>
                <a:lnTo>
                  <a:pt x="746760" y="1662683"/>
                </a:lnTo>
                <a:close/>
              </a:path>
            </a:pathLst>
          </a:custGeom>
          <a:solidFill>
            <a:srgbClr val="4A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95259" y="2891028"/>
            <a:ext cx="746760" cy="1740535"/>
          </a:xfrm>
          <a:custGeom>
            <a:avLst/>
            <a:gdLst/>
            <a:ahLst/>
            <a:cxnLst/>
            <a:rect l="l" t="t" r="r" b="b"/>
            <a:pathLst>
              <a:path w="746759" h="1740535">
                <a:moveTo>
                  <a:pt x="746760" y="1740407"/>
                </a:moveTo>
                <a:lnTo>
                  <a:pt x="0" y="1740407"/>
                </a:lnTo>
                <a:lnTo>
                  <a:pt x="0" y="0"/>
                </a:lnTo>
                <a:lnTo>
                  <a:pt x="746760" y="0"/>
                </a:lnTo>
                <a:lnTo>
                  <a:pt x="746760" y="1740407"/>
                </a:lnTo>
                <a:close/>
              </a:path>
            </a:pathLst>
          </a:custGeom>
          <a:solidFill>
            <a:srgbClr val="4A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766047" y="2759965"/>
            <a:ext cx="746760" cy="1871980"/>
          </a:xfrm>
          <a:custGeom>
            <a:avLst/>
            <a:gdLst/>
            <a:ahLst/>
            <a:cxnLst/>
            <a:rect l="l" t="t" r="r" b="b"/>
            <a:pathLst>
              <a:path w="746759" h="1871979">
                <a:moveTo>
                  <a:pt x="746759" y="1871471"/>
                </a:moveTo>
                <a:lnTo>
                  <a:pt x="0" y="1871471"/>
                </a:lnTo>
                <a:lnTo>
                  <a:pt x="0" y="0"/>
                </a:lnTo>
                <a:lnTo>
                  <a:pt x="746759" y="0"/>
                </a:lnTo>
                <a:lnTo>
                  <a:pt x="746759" y="1871471"/>
                </a:lnTo>
                <a:close/>
              </a:path>
            </a:pathLst>
          </a:custGeom>
          <a:solidFill>
            <a:srgbClr val="4A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733787" y="3110485"/>
            <a:ext cx="746760" cy="1521460"/>
          </a:xfrm>
          <a:custGeom>
            <a:avLst/>
            <a:gdLst/>
            <a:ahLst/>
            <a:cxnLst/>
            <a:rect l="l" t="t" r="r" b="b"/>
            <a:pathLst>
              <a:path w="746759" h="1521460">
                <a:moveTo>
                  <a:pt x="746760" y="1520951"/>
                </a:moveTo>
                <a:lnTo>
                  <a:pt x="0" y="1520951"/>
                </a:lnTo>
                <a:lnTo>
                  <a:pt x="0" y="0"/>
                </a:lnTo>
                <a:lnTo>
                  <a:pt x="746760" y="0"/>
                </a:lnTo>
                <a:lnTo>
                  <a:pt x="746760" y="1520951"/>
                </a:lnTo>
                <a:close/>
              </a:path>
            </a:pathLst>
          </a:custGeom>
          <a:solidFill>
            <a:srgbClr val="4A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56730" y="2650236"/>
            <a:ext cx="746760" cy="318770"/>
          </a:xfrm>
          <a:custGeom>
            <a:avLst/>
            <a:gdLst/>
            <a:ahLst/>
            <a:cxnLst/>
            <a:rect l="l" t="t" r="r" b="b"/>
            <a:pathLst>
              <a:path w="746759" h="318769">
                <a:moveTo>
                  <a:pt x="746760" y="318516"/>
                </a:moveTo>
                <a:lnTo>
                  <a:pt x="0" y="318516"/>
                </a:lnTo>
                <a:lnTo>
                  <a:pt x="0" y="0"/>
                </a:lnTo>
                <a:lnTo>
                  <a:pt x="746760" y="0"/>
                </a:lnTo>
                <a:lnTo>
                  <a:pt x="746760" y="318516"/>
                </a:lnTo>
                <a:close/>
              </a:path>
            </a:pathLst>
          </a:custGeom>
          <a:solidFill>
            <a:srgbClr val="E3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95259" y="2650236"/>
            <a:ext cx="746760" cy="241300"/>
          </a:xfrm>
          <a:custGeom>
            <a:avLst/>
            <a:gdLst/>
            <a:ahLst/>
            <a:cxnLst/>
            <a:rect l="l" t="t" r="r" b="b"/>
            <a:pathLst>
              <a:path w="746759" h="241300">
                <a:moveTo>
                  <a:pt x="746760" y="240791"/>
                </a:moveTo>
                <a:lnTo>
                  <a:pt x="0" y="240791"/>
                </a:lnTo>
                <a:lnTo>
                  <a:pt x="0" y="0"/>
                </a:lnTo>
                <a:lnTo>
                  <a:pt x="746760" y="0"/>
                </a:lnTo>
                <a:lnTo>
                  <a:pt x="746760" y="240791"/>
                </a:lnTo>
                <a:close/>
              </a:path>
            </a:pathLst>
          </a:custGeom>
          <a:solidFill>
            <a:srgbClr val="E3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766047" y="2650236"/>
            <a:ext cx="746760" cy="109855"/>
          </a:xfrm>
          <a:custGeom>
            <a:avLst/>
            <a:gdLst/>
            <a:ahLst/>
            <a:cxnLst/>
            <a:rect l="l" t="t" r="r" b="b"/>
            <a:pathLst>
              <a:path w="746759" h="109855">
                <a:moveTo>
                  <a:pt x="746759" y="109728"/>
                </a:moveTo>
                <a:lnTo>
                  <a:pt x="0" y="109728"/>
                </a:lnTo>
                <a:lnTo>
                  <a:pt x="0" y="0"/>
                </a:lnTo>
                <a:lnTo>
                  <a:pt x="746759" y="0"/>
                </a:lnTo>
                <a:lnTo>
                  <a:pt x="746759" y="109728"/>
                </a:lnTo>
                <a:close/>
              </a:path>
            </a:pathLst>
          </a:custGeom>
          <a:solidFill>
            <a:srgbClr val="E3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733787" y="2650236"/>
            <a:ext cx="746760" cy="460375"/>
          </a:xfrm>
          <a:custGeom>
            <a:avLst/>
            <a:gdLst/>
            <a:ahLst/>
            <a:cxnLst/>
            <a:rect l="l" t="t" r="r" b="b"/>
            <a:pathLst>
              <a:path w="746759" h="460375">
                <a:moveTo>
                  <a:pt x="746760" y="460248"/>
                </a:moveTo>
                <a:lnTo>
                  <a:pt x="0" y="460248"/>
                </a:lnTo>
                <a:lnTo>
                  <a:pt x="0" y="0"/>
                </a:lnTo>
                <a:lnTo>
                  <a:pt x="746760" y="0"/>
                </a:lnTo>
                <a:lnTo>
                  <a:pt x="746760" y="460248"/>
                </a:lnTo>
                <a:close/>
              </a:path>
            </a:pathLst>
          </a:custGeom>
          <a:solidFill>
            <a:srgbClr val="E3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43955" y="4629911"/>
            <a:ext cx="4849495" cy="7620"/>
          </a:xfrm>
          <a:custGeom>
            <a:avLst/>
            <a:gdLst/>
            <a:ahLst/>
            <a:cxnLst/>
            <a:rect l="l" t="t" r="r" b="b"/>
            <a:pathLst>
              <a:path w="4849495" h="7620">
                <a:moveTo>
                  <a:pt x="4849368" y="7620"/>
                </a:moveTo>
                <a:lnTo>
                  <a:pt x="0" y="7620"/>
                </a:lnTo>
                <a:lnTo>
                  <a:pt x="0" y="0"/>
                </a:lnTo>
                <a:lnTo>
                  <a:pt x="4849368" y="0"/>
                </a:lnTo>
                <a:lnTo>
                  <a:pt x="4849368" y="762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2" name="object 92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6129528" y="3762755"/>
            <a:ext cx="198118" cy="77723"/>
          </a:xfrm>
          <a:prstGeom prst="rect">
            <a:avLst/>
          </a:prstGeom>
        </p:spPr>
      </p:pic>
      <p:pic>
        <p:nvPicPr>
          <p:cNvPr id="93" name="object 93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8072627" y="3729227"/>
            <a:ext cx="198119" cy="76200"/>
          </a:xfrm>
          <a:prstGeom prst="rect">
            <a:avLst/>
          </a:prstGeom>
        </p:spPr>
      </p:pic>
      <p:pic>
        <p:nvPicPr>
          <p:cNvPr id="94" name="object 94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9041891" y="3662172"/>
            <a:ext cx="199643" cy="77724"/>
          </a:xfrm>
          <a:prstGeom prst="rect">
            <a:avLst/>
          </a:prstGeom>
        </p:spPr>
      </p:pic>
      <p:pic>
        <p:nvPicPr>
          <p:cNvPr id="95" name="object 95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0014203" y="3838955"/>
            <a:ext cx="196595" cy="77724"/>
          </a:xfrm>
          <a:prstGeom prst="rect">
            <a:avLst/>
          </a:prstGeom>
        </p:spPr>
      </p:pic>
      <p:pic>
        <p:nvPicPr>
          <p:cNvPr id="96" name="object 96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6135623" y="2772156"/>
            <a:ext cx="192023" cy="77724"/>
          </a:xfrm>
          <a:prstGeom prst="rect">
            <a:avLst/>
          </a:prstGeom>
        </p:spPr>
      </p:pic>
      <p:pic>
        <p:nvPicPr>
          <p:cNvPr id="97" name="object 97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8077199" y="2734055"/>
            <a:ext cx="193547" cy="77723"/>
          </a:xfrm>
          <a:prstGeom prst="rect">
            <a:avLst/>
          </a:prstGeom>
        </p:spPr>
      </p:pic>
      <p:pic>
        <p:nvPicPr>
          <p:cNvPr id="98" name="object 98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073894" y="2668524"/>
            <a:ext cx="135635" cy="76200"/>
          </a:xfrm>
          <a:prstGeom prst="rect">
            <a:avLst/>
          </a:prstGeom>
        </p:spPr>
      </p:pic>
      <p:pic>
        <p:nvPicPr>
          <p:cNvPr id="99" name="object 99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0014203" y="2843784"/>
            <a:ext cx="196595" cy="77724"/>
          </a:xfrm>
          <a:prstGeom prst="rect">
            <a:avLst/>
          </a:prstGeom>
        </p:spPr>
      </p:pic>
      <p:pic>
        <p:nvPicPr>
          <p:cNvPr id="100" name="object 100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5492496" y="4593334"/>
            <a:ext cx="138684" cy="76200"/>
          </a:xfrm>
          <a:prstGeom prst="rect">
            <a:avLst/>
          </a:prstGeom>
        </p:spPr>
      </p:pic>
      <p:pic>
        <p:nvPicPr>
          <p:cNvPr id="101" name="object 101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5436108" y="4098034"/>
            <a:ext cx="195071" cy="76199"/>
          </a:xfrm>
          <a:prstGeom prst="rect">
            <a:avLst/>
          </a:prstGeom>
        </p:spPr>
      </p:pic>
      <p:pic>
        <p:nvPicPr>
          <p:cNvPr id="102" name="object 102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5436108" y="3596640"/>
            <a:ext cx="195071" cy="77724"/>
          </a:xfrm>
          <a:prstGeom prst="rect">
            <a:avLst/>
          </a:prstGeom>
        </p:spPr>
      </p:pic>
      <p:pic>
        <p:nvPicPr>
          <p:cNvPr id="103" name="object 103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5434584" y="3102864"/>
            <a:ext cx="196595" cy="77724"/>
          </a:xfrm>
          <a:prstGeom prst="rect">
            <a:avLst/>
          </a:prstGeom>
        </p:spPr>
      </p:pic>
      <p:pic>
        <p:nvPicPr>
          <p:cNvPr id="104" name="object 104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5379720" y="2607564"/>
            <a:ext cx="252982" cy="77724"/>
          </a:xfrm>
          <a:prstGeom prst="rect">
            <a:avLst/>
          </a:prstGeom>
        </p:spPr>
      </p:pic>
      <p:pic>
        <p:nvPicPr>
          <p:cNvPr id="105" name="object 105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7760206" y="4728971"/>
            <a:ext cx="835152" cy="198120"/>
          </a:xfrm>
          <a:prstGeom prst="rect">
            <a:avLst/>
          </a:prstGeom>
        </p:spPr>
      </p:pic>
      <p:pic>
        <p:nvPicPr>
          <p:cNvPr id="106" name="object 106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8698990" y="4728971"/>
            <a:ext cx="886968" cy="214884"/>
          </a:xfrm>
          <a:prstGeom prst="rect">
            <a:avLst/>
          </a:prstGeom>
        </p:spPr>
      </p:pic>
      <p:pic>
        <p:nvPicPr>
          <p:cNvPr id="107" name="object 107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878566" y="4728971"/>
            <a:ext cx="467868" cy="88392"/>
          </a:xfrm>
          <a:prstGeom prst="rect">
            <a:avLst/>
          </a:prstGeom>
        </p:spPr>
      </p:pic>
      <p:pic>
        <p:nvPicPr>
          <p:cNvPr id="108" name="object 108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6854951" y="1906524"/>
            <a:ext cx="847343" cy="91439"/>
          </a:xfrm>
          <a:prstGeom prst="rect">
            <a:avLst/>
          </a:prstGeom>
        </p:spPr>
      </p:pic>
      <p:grpSp>
        <p:nvGrpSpPr>
          <p:cNvPr id="109" name="object 109"/>
          <p:cNvGrpSpPr/>
          <p:nvPr/>
        </p:nvGrpSpPr>
        <p:grpSpPr>
          <a:xfrm>
            <a:off x="6854951" y="1906524"/>
            <a:ext cx="2318385" cy="271780"/>
            <a:chOff x="6854951" y="1906524"/>
            <a:chExt cx="2318385" cy="271780"/>
          </a:xfrm>
        </p:grpSpPr>
        <p:sp>
          <p:nvSpPr>
            <p:cNvPr id="110" name="object 110"/>
            <p:cNvSpPr/>
            <p:nvPr/>
          </p:nvSpPr>
          <p:spPr>
            <a:xfrm>
              <a:off x="8825471" y="1906523"/>
              <a:ext cx="17145" cy="90170"/>
            </a:xfrm>
            <a:custGeom>
              <a:avLst/>
              <a:gdLst/>
              <a:ahLst/>
              <a:cxnLst/>
              <a:rect l="l" t="t" r="r" b="b"/>
              <a:pathLst>
                <a:path w="17145" h="90169">
                  <a:moveTo>
                    <a:pt x="13716" y="1524"/>
                  </a:moveTo>
                  <a:lnTo>
                    <a:pt x="12192" y="0"/>
                  </a:lnTo>
                  <a:lnTo>
                    <a:pt x="3048" y="0"/>
                  </a:lnTo>
                  <a:lnTo>
                    <a:pt x="1524" y="1524"/>
                  </a:lnTo>
                  <a:lnTo>
                    <a:pt x="13716" y="1524"/>
                  </a:lnTo>
                  <a:close/>
                </a:path>
                <a:path w="17145" h="90169">
                  <a:moveTo>
                    <a:pt x="15240" y="88404"/>
                  </a:moveTo>
                  <a:lnTo>
                    <a:pt x="1524" y="88404"/>
                  </a:lnTo>
                  <a:lnTo>
                    <a:pt x="1524" y="89916"/>
                  </a:lnTo>
                  <a:lnTo>
                    <a:pt x="13716" y="89916"/>
                  </a:lnTo>
                  <a:lnTo>
                    <a:pt x="15240" y="88404"/>
                  </a:lnTo>
                  <a:close/>
                </a:path>
                <a:path w="17145" h="90169">
                  <a:moveTo>
                    <a:pt x="16764" y="3048"/>
                  </a:moveTo>
                  <a:lnTo>
                    <a:pt x="15240" y="3048"/>
                  </a:lnTo>
                  <a:lnTo>
                    <a:pt x="15240" y="1778"/>
                  </a:lnTo>
                  <a:lnTo>
                    <a:pt x="0" y="1778"/>
                  </a:lnTo>
                  <a:lnTo>
                    <a:pt x="0" y="3048"/>
                  </a:lnTo>
                  <a:lnTo>
                    <a:pt x="0" y="88138"/>
                  </a:lnTo>
                  <a:lnTo>
                    <a:pt x="16764" y="88138"/>
                  </a:lnTo>
                  <a:lnTo>
                    <a:pt x="16764" y="3048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1" name="object 111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8880347" y="1906524"/>
              <a:ext cx="227075" cy="91440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9140950" y="1956816"/>
              <a:ext cx="32384" cy="13970"/>
            </a:xfrm>
            <a:custGeom>
              <a:avLst/>
              <a:gdLst/>
              <a:ahLst/>
              <a:cxnLst/>
              <a:rect l="l" t="t" r="r" b="b"/>
              <a:pathLst>
                <a:path w="32384" h="13969">
                  <a:moveTo>
                    <a:pt x="32004" y="13715"/>
                  </a:moveTo>
                  <a:lnTo>
                    <a:pt x="1524" y="13715"/>
                  </a:lnTo>
                  <a:lnTo>
                    <a:pt x="1524" y="12191"/>
                  </a:lnTo>
                  <a:lnTo>
                    <a:pt x="0" y="10667"/>
                  </a:lnTo>
                  <a:lnTo>
                    <a:pt x="0" y="3047"/>
                  </a:lnTo>
                  <a:lnTo>
                    <a:pt x="1524" y="1523"/>
                  </a:lnTo>
                  <a:lnTo>
                    <a:pt x="1524" y="0"/>
                  </a:lnTo>
                  <a:lnTo>
                    <a:pt x="30480" y="0"/>
                  </a:lnTo>
                  <a:lnTo>
                    <a:pt x="30480" y="1523"/>
                  </a:lnTo>
                  <a:lnTo>
                    <a:pt x="32004" y="1523"/>
                  </a:lnTo>
                  <a:lnTo>
                    <a:pt x="32004" y="13715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6854951" y="1906524"/>
              <a:ext cx="2275331" cy="271272"/>
            </a:xfrm>
            <a:prstGeom prst="rect">
              <a:avLst/>
            </a:prstGeom>
          </p:spPr>
        </p:pic>
      </p:grpSp>
      <p:sp>
        <p:nvSpPr>
          <p:cNvPr id="114" name="object 114"/>
          <p:cNvSpPr/>
          <p:nvPr/>
        </p:nvSpPr>
        <p:spPr>
          <a:xfrm>
            <a:off x="6789419" y="3160776"/>
            <a:ext cx="93345" cy="93345"/>
          </a:xfrm>
          <a:custGeom>
            <a:avLst/>
            <a:gdLst/>
            <a:ahLst/>
            <a:cxnLst/>
            <a:rect l="l" t="t" r="r" b="b"/>
            <a:pathLst>
              <a:path w="93345" h="93345">
                <a:moveTo>
                  <a:pt x="92964" y="92964"/>
                </a:moveTo>
                <a:lnTo>
                  <a:pt x="0" y="92964"/>
                </a:lnTo>
                <a:lnTo>
                  <a:pt x="0" y="0"/>
                </a:lnTo>
                <a:lnTo>
                  <a:pt x="92964" y="0"/>
                </a:lnTo>
                <a:lnTo>
                  <a:pt x="92964" y="92964"/>
                </a:lnTo>
                <a:close/>
              </a:path>
            </a:pathLst>
          </a:custGeom>
          <a:solidFill>
            <a:srgbClr val="E36B0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5" name="object 115"/>
          <p:cNvGrpSpPr/>
          <p:nvPr/>
        </p:nvGrpSpPr>
        <p:grpSpPr>
          <a:xfrm>
            <a:off x="6944866" y="3144011"/>
            <a:ext cx="269875" cy="113030"/>
            <a:chOff x="6944866" y="3144011"/>
            <a:chExt cx="269875" cy="113030"/>
          </a:xfrm>
        </p:grpSpPr>
        <p:pic>
          <p:nvPicPr>
            <p:cNvPr id="116" name="object 116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6944866" y="3144011"/>
              <a:ext cx="144778" cy="112775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114030" y="3153155"/>
              <a:ext cx="100584" cy="103631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7263383" y="3140963"/>
            <a:ext cx="317500" cy="116205"/>
            <a:chOff x="7263383" y="3140963"/>
            <a:chExt cx="317500" cy="116205"/>
          </a:xfrm>
        </p:grpSpPr>
        <p:pic>
          <p:nvPicPr>
            <p:cNvPr id="119" name="object 119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263383" y="3140963"/>
              <a:ext cx="83819" cy="115824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371587" y="3171443"/>
              <a:ext cx="114300" cy="83819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508747" y="3171442"/>
              <a:ext cx="71628" cy="85343"/>
            </a:xfrm>
            <a:prstGeom prst="rect">
              <a:avLst/>
            </a:prstGeom>
          </p:spPr>
        </p:pic>
      </p:grpSp>
      <p:sp>
        <p:nvSpPr>
          <p:cNvPr id="122" name="object 122"/>
          <p:cNvSpPr/>
          <p:nvPr/>
        </p:nvSpPr>
        <p:spPr>
          <a:xfrm>
            <a:off x="6789419" y="3960876"/>
            <a:ext cx="93345" cy="94615"/>
          </a:xfrm>
          <a:custGeom>
            <a:avLst/>
            <a:gdLst/>
            <a:ahLst/>
            <a:cxnLst/>
            <a:rect l="l" t="t" r="r" b="b"/>
            <a:pathLst>
              <a:path w="93345" h="94614">
                <a:moveTo>
                  <a:pt x="92964" y="94488"/>
                </a:moveTo>
                <a:lnTo>
                  <a:pt x="0" y="94488"/>
                </a:lnTo>
                <a:lnTo>
                  <a:pt x="0" y="0"/>
                </a:lnTo>
                <a:lnTo>
                  <a:pt x="92964" y="0"/>
                </a:lnTo>
                <a:lnTo>
                  <a:pt x="92964" y="94488"/>
                </a:lnTo>
                <a:close/>
              </a:path>
            </a:pathLst>
          </a:custGeom>
          <a:solidFill>
            <a:srgbClr val="4A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3" name="object 123"/>
          <p:cNvGrpSpPr/>
          <p:nvPr/>
        </p:nvGrpSpPr>
        <p:grpSpPr>
          <a:xfrm>
            <a:off x="6944868" y="3938016"/>
            <a:ext cx="227329" cy="120650"/>
            <a:chOff x="6944868" y="3938016"/>
            <a:chExt cx="227329" cy="120650"/>
          </a:xfrm>
        </p:grpSpPr>
        <p:sp>
          <p:nvSpPr>
            <p:cNvPr id="124" name="object 124"/>
            <p:cNvSpPr/>
            <p:nvPr/>
          </p:nvSpPr>
          <p:spPr>
            <a:xfrm>
              <a:off x="6944868" y="3947160"/>
              <a:ext cx="59690" cy="111760"/>
            </a:xfrm>
            <a:custGeom>
              <a:avLst/>
              <a:gdLst/>
              <a:ahLst/>
              <a:cxnLst/>
              <a:rect l="l" t="t" r="r" b="b"/>
              <a:pathLst>
                <a:path w="59690" h="111760">
                  <a:moveTo>
                    <a:pt x="15240" y="109727"/>
                  </a:moveTo>
                  <a:lnTo>
                    <a:pt x="1524" y="109727"/>
                  </a:lnTo>
                  <a:lnTo>
                    <a:pt x="0" y="108203"/>
                  </a:lnTo>
                  <a:lnTo>
                    <a:pt x="0" y="3048"/>
                  </a:lnTo>
                  <a:lnTo>
                    <a:pt x="1524" y="1524"/>
                  </a:lnTo>
                  <a:lnTo>
                    <a:pt x="3048" y="1524"/>
                  </a:lnTo>
                  <a:lnTo>
                    <a:pt x="3048" y="0"/>
                  </a:lnTo>
                  <a:lnTo>
                    <a:pt x="57912" y="0"/>
                  </a:lnTo>
                  <a:lnTo>
                    <a:pt x="57912" y="3048"/>
                  </a:lnTo>
                  <a:lnTo>
                    <a:pt x="59436" y="4572"/>
                  </a:lnTo>
                  <a:lnTo>
                    <a:pt x="59436" y="7619"/>
                  </a:lnTo>
                  <a:lnTo>
                    <a:pt x="57912" y="9143"/>
                  </a:lnTo>
                  <a:lnTo>
                    <a:pt x="57912" y="12192"/>
                  </a:lnTo>
                  <a:lnTo>
                    <a:pt x="15240" y="12192"/>
                  </a:lnTo>
                  <a:lnTo>
                    <a:pt x="15240" y="50292"/>
                  </a:lnTo>
                  <a:lnTo>
                    <a:pt x="54864" y="50292"/>
                  </a:lnTo>
                  <a:lnTo>
                    <a:pt x="56388" y="51815"/>
                  </a:lnTo>
                  <a:lnTo>
                    <a:pt x="56388" y="60960"/>
                  </a:lnTo>
                  <a:lnTo>
                    <a:pt x="54864" y="60960"/>
                  </a:lnTo>
                  <a:lnTo>
                    <a:pt x="54864" y="62484"/>
                  </a:lnTo>
                  <a:lnTo>
                    <a:pt x="15240" y="62484"/>
                  </a:lnTo>
                  <a:lnTo>
                    <a:pt x="15240" y="109727"/>
                  </a:lnTo>
                  <a:close/>
                </a:path>
                <a:path w="59690" h="111760">
                  <a:moveTo>
                    <a:pt x="12192" y="111252"/>
                  </a:moveTo>
                  <a:lnTo>
                    <a:pt x="3048" y="111252"/>
                  </a:lnTo>
                  <a:lnTo>
                    <a:pt x="3048" y="109727"/>
                  </a:lnTo>
                  <a:lnTo>
                    <a:pt x="13716" y="109727"/>
                  </a:lnTo>
                  <a:lnTo>
                    <a:pt x="12192" y="111252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5" name="object 125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025639" y="3976116"/>
              <a:ext cx="67055" cy="82295"/>
            </a:xfrm>
            <a:prstGeom prst="rect">
              <a:avLst/>
            </a:prstGeom>
          </p:spPr>
        </p:pic>
        <p:sp>
          <p:nvSpPr>
            <p:cNvPr id="126" name="object 126"/>
            <p:cNvSpPr/>
            <p:nvPr/>
          </p:nvSpPr>
          <p:spPr>
            <a:xfrm>
              <a:off x="7118591" y="3938016"/>
              <a:ext cx="53975" cy="120650"/>
            </a:xfrm>
            <a:custGeom>
              <a:avLst/>
              <a:gdLst/>
              <a:ahLst/>
              <a:cxnLst/>
              <a:rect l="l" t="t" r="r" b="b"/>
              <a:pathLst>
                <a:path w="53975" h="120650">
                  <a:moveTo>
                    <a:pt x="15252" y="1524"/>
                  </a:moveTo>
                  <a:lnTo>
                    <a:pt x="13716" y="1524"/>
                  </a:lnTo>
                  <a:lnTo>
                    <a:pt x="12192" y="0"/>
                  </a:lnTo>
                  <a:lnTo>
                    <a:pt x="3060" y="0"/>
                  </a:lnTo>
                  <a:lnTo>
                    <a:pt x="1524" y="1524"/>
                  </a:lnTo>
                  <a:lnTo>
                    <a:pt x="0" y="1524"/>
                  </a:lnTo>
                  <a:lnTo>
                    <a:pt x="0" y="118872"/>
                  </a:lnTo>
                  <a:lnTo>
                    <a:pt x="3060" y="118872"/>
                  </a:lnTo>
                  <a:lnTo>
                    <a:pt x="3060" y="120396"/>
                  </a:lnTo>
                  <a:lnTo>
                    <a:pt x="12192" y="120396"/>
                  </a:lnTo>
                  <a:lnTo>
                    <a:pt x="12192" y="118872"/>
                  </a:lnTo>
                  <a:lnTo>
                    <a:pt x="15252" y="118872"/>
                  </a:lnTo>
                  <a:lnTo>
                    <a:pt x="15252" y="1524"/>
                  </a:lnTo>
                  <a:close/>
                </a:path>
                <a:path w="53975" h="120650">
                  <a:moveTo>
                    <a:pt x="53352" y="1524"/>
                  </a:moveTo>
                  <a:lnTo>
                    <a:pt x="51816" y="1524"/>
                  </a:lnTo>
                  <a:lnTo>
                    <a:pt x="51816" y="0"/>
                  </a:lnTo>
                  <a:lnTo>
                    <a:pt x="41160" y="0"/>
                  </a:lnTo>
                  <a:lnTo>
                    <a:pt x="41160" y="1524"/>
                  </a:lnTo>
                  <a:lnTo>
                    <a:pt x="39624" y="1524"/>
                  </a:lnTo>
                  <a:lnTo>
                    <a:pt x="39624" y="118872"/>
                  </a:lnTo>
                  <a:lnTo>
                    <a:pt x="41160" y="118872"/>
                  </a:lnTo>
                  <a:lnTo>
                    <a:pt x="41160" y="120396"/>
                  </a:lnTo>
                  <a:lnTo>
                    <a:pt x="50292" y="120396"/>
                  </a:lnTo>
                  <a:lnTo>
                    <a:pt x="51816" y="118872"/>
                  </a:lnTo>
                  <a:lnTo>
                    <a:pt x="53352" y="118872"/>
                  </a:lnTo>
                  <a:lnTo>
                    <a:pt x="53352" y="152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7" name="object 127"/>
          <p:cNvGrpSpPr/>
          <p:nvPr/>
        </p:nvGrpSpPr>
        <p:grpSpPr>
          <a:xfrm>
            <a:off x="7223759" y="3944111"/>
            <a:ext cx="317500" cy="114300"/>
            <a:chOff x="7223759" y="3944111"/>
            <a:chExt cx="317500" cy="114300"/>
          </a:xfrm>
        </p:grpSpPr>
        <p:pic>
          <p:nvPicPr>
            <p:cNvPr id="128" name="object 128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7223759" y="3944111"/>
              <a:ext cx="83819" cy="114299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7333486" y="3974591"/>
              <a:ext cx="114300" cy="83820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470646" y="3974591"/>
              <a:ext cx="70104" cy="83819"/>
            </a:xfrm>
            <a:prstGeom prst="rect">
              <a:avLst/>
            </a:prstGeom>
          </p:spPr>
        </p:pic>
      </p:grpSp>
      <p:pic>
        <p:nvPicPr>
          <p:cNvPr id="131" name="object 131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5878067" y="4776216"/>
            <a:ext cx="675130" cy="79248"/>
          </a:xfrm>
          <a:prstGeom prst="rect">
            <a:avLst/>
          </a:prstGeom>
        </p:spPr>
      </p:pic>
      <p:pic>
        <p:nvPicPr>
          <p:cNvPr id="132" name="object 132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5804915" y="4937759"/>
            <a:ext cx="964691" cy="121920"/>
          </a:xfrm>
          <a:prstGeom prst="rect">
            <a:avLst/>
          </a:prstGeom>
        </p:spPr>
      </p:pic>
      <p:pic>
        <p:nvPicPr>
          <p:cNvPr id="133" name="object 133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8250935" y="4943855"/>
            <a:ext cx="263651" cy="329183"/>
          </a:xfrm>
          <a:prstGeom prst="rect">
            <a:avLst/>
          </a:prstGeom>
        </p:spPr>
      </p:pic>
      <p:grpSp>
        <p:nvGrpSpPr>
          <p:cNvPr id="134" name="object 134"/>
          <p:cNvGrpSpPr/>
          <p:nvPr/>
        </p:nvGrpSpPr>
        <p:grpSpPr>
          <a:xfrm>
            <a:off x="7696200" y="4872227"/>
            <a:ext cx="472440" cy="390525"/>
            <a:chOff x="7696200" y="4872227"/>
            <a:chExt cx="472440" cy="390525"/>
          </a:xfrm>
        </p:grpSpPr>
        <p:pic>
          <p:nvPicPr>
            <p:cNvPr id="135" name="object 135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904987" y="4977383"/>
              <a:ext cx="263651" cy="284987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7696200" y="4872227"/>
              <a:ext cx="236219" cy="307848"/>
            </a:xfrm>
            <a:prstGeom prst="rect">
              <a:avLst/>
            </a:prstGeom>
          </p:spPr>
        </p:pic>
      </p:grpSp>
      <p:pic>
        <p:nvPicPr>
          <p:cNvPr id="137" name="object 137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8851068" y="4943855"/>
            <a:ext cx="312784" cy="324814"/>
          </a:xfrm>
          <a:prstGeom prst="rect">
            <a:avLst/>
          </a:prstGeom>
        </p:spPr>
      </p:pic>
      <p:pic>
        <p:nvPicPr>
          <p:cNvPr id="138" name="object 138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9217152" y="4954523"/>
            <a:ext cx="377951" cy="345948"/>
          </a:xfrm>
          <a:prstGeom prst="rect">
            <a:avLst/>
          </a:prstGeom>
        </p:spPr>
      </p:pic>
      <p:pic>
        <p:nvPicPr>
          <p:cNvPr id="139" name="object 139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9223247" y="1895856"/>
            <a:ext cx="813815" cy="89916"/>
          </a:xfrm>
          <a:prstGeom prst="rect">
            <a:avLst/>
          </a:prstGeom>
        </p:spPr>
      </p:pic>
      <p:sp>
        <p:nvSpPr>
          <p:cNvPr id="140" name="object 140"/>
          <p:cNvSpPr/>
          <p:nvPr/>
        </p:nvSpPr>
        <p:spPr>
          <a:xfrm>
            <a:off x="310896" y="1906523"/>
            <a:ext cx="205740" cy="32384"/>
          </a:xfrm>
          <a:custGeom>
            <a:avLst/>
            <a:gdLst/>
            <a:ahLst/>
            <a:cxnLst/>
            <a:rect l="l" t="t" r="r" b="b"/>
            <a:pathLst>
              <a:path w="205740" h="32385">
                <a:moveTo>
                  <a:pt x="18288" y="32003"/>
                </a:moveTo>
                <a:lnTo>
                  <a:pt x="6096" y="32003"/>
                </a:lnTo>
                <a:lnTo>
                  <a:pt x="3047" y="28956"/>
                </a:lnTo>
                <a:lnTo>
                  <a:pt x="0" y="22860"/>
                </a:lnTo>
                <a:lnTo>
                  <a:pt x="0" y="15240"/>
                </a:lnTo>
                <a:lnTo>
                  <a:pt x="1524" y="10668"/>
                </a:lnTo>
                <a:lnTo>
                  <a:pt x="4571" y="6096"/>
                </a:lnTo>
                <a:lnTo>
                  <a:pt x="7620" y="3048"/>
                </a:lnTo>
                <a:lnTo>
                  <a:pt x="12192" y="0"/>
                </a:lnTo>
                <a:lnTo>
                  <a:pt x="21335" y="0"/>
                </a:lnTo>
                <a:lnTo>
                  <a:pt x="24383" y="1524"/>
                </a:lnTo>
                <a:lnTo>
                  <a:pt x="27431" y="4572"/>
                </a:lnTo>
                <a:lnTo>
                  <a:pt x="30479" y="10668"/>
                </a:lnTo>
                <a:lnTo>
                  <a:pt x="30479" y="18288"/>
                </a:lnTo>
                <a:lnTo>
                  <a:pt x="28955" y="22860"/>
                </a:lnTo>
                <a:lnTo>
                  <a:pt x="21335" y="30480"/>
                </a:lnTo>
                <a:lnTo>
                  <a:pt x="18288" y="32003"/>
                </a:lnTo>
                <a:close/>
              </a:path>
              <a:path w="205740" h="32385">
                <a:moveTo>
                  <a:pt x="105155" y="32003"/>
                </a:moveTo>
                <a:lnTo>
                  <a:pt x="92963" y="32003"/>
                </a:lnTo>
                <a:lnTo>
                  <a:pt x="89915" y="28956"/>
                </a:lnTo>
                <a:lnTo>
                  <a:pt x="86867" y="22860"/>
                </a:lnTo>
                <a:lnTo>
                  <a:pt x="86867" y="15240"/>
                </a:lnTo>
                <a:lnTo>
                  <a:pt x="88391" y="10668"/>
                </a:lnTo>
                <a:lnTo>
                  <a:pt x="91439" y="6096"/>
                </a:lnTo>
                <a:lnTo>
                  <a:pt x="94487" y="3048"/>
                </a:lnTo>
                <a:lnTo>
                  <a:pt x="99059" y="0"/>
                </a:lnTo>
                <a:lnTo>
                  <a:pt x="108203" y="0"/>
                </a:lnTo>
                <a:lnTo>
                  <a:pt x="111251" y="1524"/>
                </a:lnTo>
                <a:lnTo>
                  <a:pt x="114299" y="4572"/>
                </a:lnTo>
                <a:lnTo>
                  <a:pt x="117347" y="10668"/>
                </a:lnTo>
                <a:lnTo>
                  <a:pt x="117347" y="18288"/>
                </a:lnTo>
                <a:lnTo>
                  <a:pt x="115823" y="22860"/>
                </a:lnTo>
                <a:lnTo>
                  <a:pt x="108203" y="30480"/>
                </a:lnTo>
                <a:lnTo>
                  <a:pt x="105155" y="32003"/>
                </a:lnTo>
                <a:close/>
              </a:path>
              <a:path w="205740" h="32385">
                <a:moveTo>
                  <a:pt x="193547" y="32003"/>
                </a:moveTo>
                <a:lnTo>
                  <a:pt x="181355" y="32003"/>
                </a:lnTo>
                <a:lnTo>
                  <a:pt x="178307" y="28956"/>
                </a:lnTo>
                <a:lnTo>
                  <a:pt x="175259" y="22860"/>
                </a:lnTo>
                <a:lnTo>
                  <a:pt x="175259" y="15240"/>
                </a:lnTo>
                <a:lnTo>
                  <a:pt x="176783" y="10668"/>
                </a:lnTo>
                <a:lnTo>
                  <a:pt x="179831" y="6096"/>
                </a:lnTo>
                <a:lnTo>
                  <a:pt x="182879" y="3048"/>
                </a:lnTo>
                <a:lnTo>
                  <a:pt x="187451" y="0"/>
                </a:lnTo>
                <a:lnTo>
                  <a:pt x="196595" y="0"/>
                </a:lnTo>
                <a:lnTo>
                  <a:pt x="199643" y="1524"/>
                </a:lnTo>
                <a:lnTo>
                  <a:pt x="202691" y="4572"/>
                </a:lnTo>
                <a:lnTo>
                  <a:pt x="205739" y="10668"/>
                </a:lnTo>
                <a:lnTo>
                  <a:pt x="205739" y="18288"/>
                </a:lnTo>
                <a:lnTo>
                  <a:pt x="204215" y="22860"/>
                </a:lnTo>
                <a:lnTo>
                  <a:pt x="196595" y="30480"/>
                </a:lnTo>
                <a:lnTo>
                  <a:pt x="193547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1" name="object 14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11123" y="1769364"/>
            <a:ext cx="297179" cy="169162"/>
          </a:xfrm>
          <a:prstGeom prst="rect">
            <a:avLst/>
          </a:prstGeom>
        </p:spPr>
      </p:pic>
      <p:pic>
        <p:nvPicPr>
          <p:cNvPr id="142" name="object 14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981455" y="1743456"/>
            <a:ext cx="3271941" cy="252984"/>
          </a:xfrm>
          <a:prstGeom prst="rect">
            <a:avLst/>
          </a:prstGeom>
        </p:spPr>
      </p:pic>
      <p:sp>
        <p:nvSpPr>
          <p:cNvPr id="143" name="object 143"/>
          <p:cNvSpPr/>
          <p:nvPr/>
        </p:nvSpPr>
        <p:spPr>
          <a:xfrm>
            <a:off x="4325111" y="1752599"/>
            <a:ext cx="59690" cy="182880"/>
          </a:xfrm>
          <a:custGeom>
            <a:avLst/>
            <a:gdLst/>
            <a:ahLst/>
            <a:cxnLst/>
            <a:rect l="l" t="t" r="r" b="b"/>
            <a:pathLst>
              <a:path w="59689" h="182880">
                <a:moveTo>
                  <a:pt x="21336" y="182879"/>
                </a:moveTo>
                <a:lnTo>
                  <a:pt x="0" y="182879"/>
                </a:lnTo>
                <a:lnTo>
                  <a:pt x="25908" y="53339"/>
                </a:lnTo>
                <a:lnTo>
                  <a:pt x="47244" y="53339"/>
                </a:lnTo>
                <a:lnTo>
                  <a:pt x="21336" y="182879"/>
                </a:lnTo>
                <a:close/>
              </a:path>
              <a:path w="59689" h="182880">
                <a:moveTo>
                  <a:pt x="48767" y="27431"/>
                </a:moveTo>
                <a:lnTo>
                  <a:pt x="39624" y="27431"/>
                </a:lnTo>
                <a:lnTo>
                  <a:pt x="36575" y="25908"/>
                </a:lnTo>
                <a:lnTo>
                  <a:pt x="32004" y="21335"/>
                </a:lnTo>
                <a:lnTo>
                  <a:pt x="30479" y="18288"/>
                </a:lnTo>
                <a:lnTo>
                  <a:pt x="30479" y="10667"/>
                </a:lnTo>
                <a:lnTo>
                  <a:pt x="32004" y="6096"/>
                </a:lnTo>
                <a:lnTo>
                  <a:pt x="35051" y="4571"/>
                </a:lnTo>
                <a:lnTo>
                  <a:pt x="38100" y="1523"/>
                </a:lnTo>
                <a:lnTo>
                  <a:pt x="42671" y="0"/>
                </a:lnTo>
                <a:lnTo>
                  <a:pt x="53340" y="0"/>
                </a:lnTo>
                <a:lnTo>
                  <a:pt x="54863" y="3047"/>
                </a:lnTo>
                <a:lnTo>
                  <a:pt x="57912" y="4571"/>
                </a:lnTo>
                <a:lnTo>
                  <a:pt x="59436" y="7620"/>
                </a:lnTo>
                <a:lnTo>
                  <a:pt x="59436" y="16763"/>
                </a:lnTo>
                <a:lnTo>
                  <a:pt x="57912" y="19812"/>
                </a:lnTo>
                <a:lnTo>
                  <a:pt x="51816" y="25908"/>
                </a:lnTo>
                <a:lnTo>
                  <a:pt x="48767" y="274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4" name="object 144"/>
          <p:cNvGrpSpPr/>
          <p:nvPr/>
        </p:nvGrpSpPr>
        <p:grpSpPr>
          <a:xfrm>
            <a:off x="295656" y="2066543"/>
            <a:ext cx="1024255" cy="193675"/>
            <a:chOff x="295656" y="2066543"/>
            <a:chExt cx="1024255" cy="193675"/>
          </a:xfrm>
        </p:grpSpPr>
        <p:pic>
          <p:nvPicPr>
            <p:cNvPr id="145" name="object 145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295656" y="2121406"/>
              <a:ext cx="390142" cy="138683"/>
            </a:xfrm>
            <a:prstGeom prst="rect">
              <a:avLst/>
            </a:prstGeom>
          </p:spPr>
        </p:pic>
        <p:sp>
          <p:nvSpPr>
            <p:cNvPr id="146" name="object 146"/>
            <p:cNvSpPr/>
            <p:nvPr/>
          </p:nvSpPr>
          <p:spPr>
            <a:xfrm>
              <a:off x="710171" y="2066543"/>
              <a:ext cx="609600" cy="193675"/>
            </a:xfrm>
            <a:custGeom>
              <a:avLst/>
              <a:gdLst/>
              <a:ahLst/>
              <a:cxnLst/>
              <a:rect l="l" t="t" r="r" b="b"/>
              <a:pathLst>
                <a:path w="609600" h="193675">
                  <a:moveTo>
                    <a:pt x="89916" y="57912"/>
                  </a:moveTo>
                  <a:lnTo>
                    <a:pt x="59436" y="57912"/>
                  </a:lnTo>
                  <a:lnTo>
                    <a:pt x="67056" y="24384"/>
                  </a:lnTo>
                  <a:lnTo>
                    <a:pt x="36576" y="24384"/>
                  </a:lnTo>
                  <a:lnTo>
                    <a:pt x="24384" y="57912"/>
                  </a:lnTo>
                  <a:lnTo>
                    <a:pt x="6096" y="59436"/>
                  </a:lnTo>
                  <a:lnTo>
                    <a:pt x="0" y="86868"/>
                  </a:lnTo>
                  <a:lnTo>
                    <a:pt x="18288" y="86868"/>
                  </a:lnTo>
                  <a:lnTo>
                    <a:pt x="6096" y="141732"/>
                  </a:lnTo>
                  <a:lnTo>
                    <a:pt x="6096" y="144780"/>
                  </a:lnTo>
                  <a:lnTo>
                    <a:pt x="4572" y="147828"/>
                  </a:lnTo>
                  <a:lnTo>
                    <a:pt x="4572" y="158496"/>
                  </a:lnTo>
                  <a:lnTo>
                    <a:pt x="24384" y="191262"/>
                  </a:lnTo>
                  <a:lnTo>
                    <a:pt x="41148" y="193548"/>
                  </a:lnTo>
                  <a:lnTo>
                    <a:pt x="54864" y="193548"/>
                  </a:lnTo>
                  <a:lnTo>
                    <a:pt x="73152" y="187452"/>
                  </a:lnTo>
                  <a:lnTo>
                    <a:pt x="65532" y="163068"/>
                  </a:lnTo>
                  <a:lnTo>
                    <a:pt x="64008" y="163068"/>
                  </a:lnTo>
                  <a:lnTo>
                    <a:pt x="62484" y="164592"/>
                  </a:lnTo>
                  <a:lnTo>
                    <a:pt x="45720" y="164592"/>
                  </a:lnTo>
                  <a:lnTo>
                    <a:pt x="41148" y="161544"/>
                  </a:lnTo>
                  <a:lnTo>
                    <a:pt x="41148" y="144780"/>
                  </a:lnTo>
                  <a:lnTo>
                    <a:pt x="42672" y="143256"/>
                  </a:lnTo>
                  <a:lnTo>
                    <a:pt x="53340" y="86868"/>
                  </a:lnTo>
                  <a:lnTo>
                    <a:pt x="83820" y="86868"/>
                  </a:lnTo>
                  <a:lnTo>
                    <a:pt x="89916" y="57912"/>
                  </a:lnTo>
                  <a:close/>
                </a:path>
                <a:path w="609600" h="193675">
                  <a:moveTo>
                    <a:pt x="199644" y="57912"/>
                  </a:moveTo>
                  <a:lnTo>
                    <a:pt x="198120" y="56388"/>
                  </a:lnTo>
                  <a:lnTo>
                    <a:pt x="193548" y="56388"/>
                  </a:lnTo>
                  <a:lnTo>
                    <a:pt x="190500" y="54864"/>
                  </a:lnTo>
                  <a:lnTo>
                    <a:pt x="176784" y="54864"/>
                  </a:lnTo>
                  <a:lnTo>
                    <a:pt x="170688" y="57912"/>
                  </a:lnTo>
                  <a:lnTo>
                    <a:pt x="163068" y="64008"/>
                  </a:lnTo>
                  <a:lnTo>
                    <a:pt x="157645" y="67970"/>
                  </a:lnTo>
                  <a:lnTo>
                    <a:pt x="152781" y="72771"/>
                  </a:lnTo>
                  <a:lnTo>
                    <a:pt x="148501" y="78155"/>
                  </a:lnTo>
                  <a:lnTo>
                    <a:pt x="144780" y="83820"/>
                  </a:lnTo>
                  <a:lnTo>
                    <a:pt x="143256" y="83820"/>
                  </a:lnTo>
                  <a:lnTo>
                    <a:pt x="144780" y="57912"/>
                  </a:lnTo>
                  <a:lnTo>
                    <a:pt x="115824" y="57912"/>
                  </a:lnTo>
                  <a:lnTo>
                    <a:pt x="89916" y="190500"/>
                  </a:lnTo>
                  <a:lnTo>
                    <a:pt x="126492" y="190500"/>
                  </a:lnTo>
                  <a:lnTo>
                    <a:pt x="140208" y="114300"/>
                  </a:lnTo>
                  <a:lnTo>
                    <a:pt x="148590" y="101917"/>
                  </a:lnTo>
                  <a:lnTo>
                    <a:pt x="152641" y="96951"/>
                  </a:lnTo>
                  <a:lnTo>
                    <a:pt x="156972" y="92964"/>
                  </a:lnTo>
                  <a:lnTo>
                    <a:pt x="163068" y="89916"/>
                  </a:lnTo>
                  <a:lnTo>
                    <a:pt x="167640" y="86868"/>
                  </a:lnTo>
                  <a:lnTo>
                    <a:pt x="181356" y="86868"/>
                  </a:lnTo>
                  <a:lnTo>
                    <a:pt x="182880" y="88392"/>
                  </a:lnTo>
                  <a:lnTo>
                    <a:pt x="184404" y="88392"/>
                  </a:lnTo>
                  <a:lnTo>
                    <a:pt x="187452" y="89916"/>
                  </a:lnTo>
                  <a:lnTo>
                    <a:pt x="199644" y="57912"/>
                  </a:lnTo>
                  <a:close/>
                </a:path>
                <a:path w="609600" h="193675">
                  <a:moveTo>
                    <a:pt x="330708" y="57912"/>
                  </a:moveTo>
                  <a:lnTo>
                    <a:pt x="301764" y="57912"/>
                  </a:lnTo>
                  <a:lnTo>
                    <a:pt x="297192" y="73152"/>
                  </a:lnTo>
                  <a:lnTo>
                    <a:pt x="295668" y="73152"/>
                  </a:lnTo>
                  <a:lnTo>
                    <a:pt x="294132" y="67056"/>
                  </a:lnTo>
                  <a:lnTo>
                    <a:pt x="289572" y="62484"/>
                  </a:lnTo>
                  <a:lnTo>
                    <a:pt x="288036" y="61468"/>
                  </a:lnTo>
                  <a:lnTo>
                    <a:pt x="288036" y="97536"/>
                  </a:lnTo>
                  <a:lnTo>
                    <a:pt x="277380" y="144780"/>
                  </a:lnTo>
                  <a:lnTo>
                    <a:pt x="274320" y="152400"/>
                  </a:lnTo>
                  <a:lnTo>
                    <a:pt x="269760" y="156972"/>
                  </a:lnTo>
                  <a:lnTo>
                    <a:pt x="263664" y="160020"/>
                  </a:lnTo>
                  <a:lnTo>
                    <a:pt x="259092" y="163068"/>
                  </a:lnTo>
                  <a:lnTo>
                    <a:pt x="254508" y="164592"/>
                  </a:lnTo>
                  <a:lnTo>
                    <a:pt x="245376" y="164592"/>
                  </a:lnTo>
                  <a:lnTo>
                    <a:pt x="240792" y="161544"/>
                  </a:lnTo>
                  <a:lnTo>
                    <a:pt x="239280" y="158496"/>
                  </a:lnTo>
                  <a:lnTo>
                    <a:pt x="236220" y="153924"/>
                  </a:lnTo>
                  <a:lnTo>
                    <a:pt x="234696" y="149352"/>
                  </a:lnTo>
                  <a:lnTo>
                    <a:pt x="234696" y="124968"/>
                  </a:lnTo>
                  <a:lnTo>
                    <a:pt x="237756" y="118872"/>
                  </a:lnTo>
                  <a:lnTo>
                    <a:pt x="239280" y="111252"/>
                  </a:lnTo>
                  <a:lnTo>
                    <a:pt x="242316" y="106680"/>
                  </a:lnTo>
                  <a:lnTo>
                    <a:pt x="245376" y="100584"/>
                  </a:lnTo>
                  <a:lnTo>
                    <a:pt x="248412" y="96012"/>
                  </a:lnTo>
                  <a:lnTo>
                    <a:pt x="252996" y="91440"/>
                  </a:lnTo>
                  <a:lnTo>
                    <a:pt x="256032" y="89916"/>
                  </a:lnTo>
                  <a:lnTo>
                    <a:pt x="260604" y="86868"/>
                  </a:lnTo>
                  <a:lnTo>
                    <a:pt x="265188" y="85344"/>
                  </a:lnTo>
                  <a:lnTo>
                    <a:pt x="275856" y="85344"/>
                  </a:lnTo>
                  <a:lnTo>
                    <a:pt x="278892" y="88392"/>
                  </a:lnTo>
                  <a:lnTo>
                    <a:pt x="281952" y="89916"/>
                  </a:lnTo>
                  <a:lnTo>
                    <a:pt x="285000" y="92964"/>
                  </a:lnTo>
                  <a:lnTo>
                    <a:pt x="288036" y="97536"/>
                  </a:lnTo>
                  <a:lnTo>
                    <a:pt x="288036" y="61468"/>
                  </a:lnTo>
                  <a:lnTo>
                    <a:pt x="285000" y="59436"/>
                  </a:lnTo>
                  <a:lnTo>
                    <a:pt x="278892" y="56388"/>
                  </a:lnTo>
                  <a:lnTo>
                    <a:pt x="272796" y="54864"/>
                  </a:lnTo>
                  <a:lnTo>
                    <a:pt x="266700" y="54864"/>
                  </a:lnTo>
                  <a:lnTo>
                    <a:pt x="228219" y="70485"/>
                  </a:lnTo>
                  <a:lnTo>
                    <a:pt x="205511" y="101993"/>
                  </a:lnTo>
                  <a:lnTo>
                    <a:pt x="196596" y="144780"/>
                  </a:lnTo>
                  <a:lnTo>
                    <a:pt x="197180" y="156286"/>
                  </a:lnTo>
                  <a:lnTo>
                    <a:pt x="218313" y="190309"/>
                  </a:lnTo>
                  <a:lnTo>
                    <a:pt x="233184" y="193548"/>
                  </a:lnTo>
                  <a:lnTo>
                    <a:pt x="240792" y="193548"/>
                  </a:lnTo>
                  <a:lnTo>
                    <a:pt x="275856" y="173736"/>
                  </a:lnTo>
                  <a:lnTo>
                    <a:pt x="275856" y="190500"/>
                  </a:lnTo>
                  <a:lnTo>
                    <a:pt x="304800" y="190500"/>
                  </a:lnTo>
                  <a:lnTo>
                    <a:pt x="308076" y="173736"/>
                  </a:lnTo>
                  <a:lnTo>
                    <a:pt x="309867" y="164592"/>
                  </a:lnTo>
                  <a:lnTo>
                    <a:pt x="325348" y="85344"/>
                  </a:lnTo>
                  <a:lnTo>
                    <a:pt x="327736" y="73152"/>
                  </a:lnTo>
                  <a:lnTo>
                    <a:pt x="330708" y="57912"/>
                  </a:lnTo>
                  <a:close/>
                </a:path>
                <a:path w="609600" h="193675">
                  <a:moveTo>
                    <a:pt x="438912" y="57912"/>
                  </a:moveTo>
                  <a:lnTo>
                    <a:pt x="408432" y="57912"/>
                  </a:lnTo>
                  <a:lnTo>
                    <a:pt x="414528" y="24384"/>
                  </a:lnTo>
                  <a:lnTo>
                    <a:pt x="384048" y="24384"/>
                  </a:lnTo>
                  <a:lnTo>
                    <a:pt x="373380" y="57912"/>
                  </a:lnTo>
                  <a:lnTo>
                    <a:pt x="353568" y="59436"/>
                  </a:lnTo>
                  <a:lnTo>
                    <a:pt x="348996" y="86868"/>
                  </a:lnTo>
                  <a:lnTo>
                    <a:pt x="365760" y="86868"/>
                  </a:lnTo>
                  <a:lnTo>
                    <a:pt x="355092" y="141732"/>
                  </a:lnTo>
                  <a:lnTo>
                    <a:pt x="353568" y="144780"/>
                  </a:lnTo>
                  <a:lnTo>
                    <a:pt x="353568" y="150876"/>
                  </a:lnTo>
                  <a:lnTo>
                    <a:pt x="352044" y="153924"/>
                  </a:lnTo>
                  <a:lnTo>
                    <a:pt x="352044" y="158496"/>
                  </a:lnTo>
                  <a:lnTo>
                    <a:pt x="372808" y="191262"/>
                  </a:lnTo>
                  <a:lnTo>
                    <a:pt x="390144" y="193548"/>
                  </a:lnTo>
                  <a:lnTo>
                    <a:pt x="402336" y="193548"/>
                  </a:lnTo>
                  <a:lnTo>
                    <a:pt x="408432" y="192024"/>
                  </a:lnTo>
                  <a:lnTo>
                    <a:pt x="417576" y="188976"/>
                  </a:lnTo>
                  <a:lnTo>
                    <a:pt x="420624" y="187452"/>
                  </a:lnTo>
                  <a:lnTo>
                    <a:pt x="414528" y="163068"/>
                  </a:lnTo>
                  <a:lnTo>
                    <a:pt x="413004" y="163068"/>
                  </a:lnTo>
                  <a:lnTo>
                    <a:pt x="411480" y="164592"/>
                  </a:lnTo>
                  <a:lnTo>
                    <a:pt x="394716" y="164592"/>
                  </a:lnTo>
                  <a:lnTo>
                    <a:pt x="390144" y="161544"/>
                  </a:lnTo>
                  <a:lnTo>
                    <a:pt x="390144" y="143256"/>
                  </a:lnTo>
                  <a:lnTo>
                    <a:pt x="402336" y="86868"/>
                  </a:lnTo>
                  <a:lnTo>
                    <a:pt x="432816" y="86868"/>
                  </a:lnTo>
                  <a:lnTo>
                    <a:pt x="438912" y="57912"/>
                  </a:lnTo>
                  <a:close/>
                </a:path>
                <a:path w="609600" h="193675">
                  <a:moveTo>
                    <a:pt x="536448" y="57912"/>
                  </a:moveTo>
                  <a:lnTo>
                    <a:pt x="505968" y="57912"/>
                  </a:lnTo>
                  <a:lnTo>
                    <a:pt x="513588" y="24384"/>
                  </a:lnTo>
                  <a:lnTo>
                    <a:pt x="483108" y="24384"/>
                  </a:lnTo>
                  <a:lnTo>
                    <a:pt x="470916" y="57912"/>
                  </a:lnTo>
                  <a:lnTo>
                    <a:pt x="451104" y="59436"/>
                  </a:lnTo>
                  <a:lnTo>
                    <a:pt x="446532" y="86868"/>
                  </a:lnTo>
                  <a:lnTo>
                    <a:pt x="463296" y="86868"/>
                  </a:lnTo>
                  <a:lnTo>
                    <a:pt x="452628" y="141732"/>
                  </a:lnTo>
                  <a:lnTo>
                    <a:pt x="452628" y="144780"/>
                  </a:lnTo>
                  <a:lnTo>
                    <a:pt x="451104" y="147828"/>
                  </a:lnTo>
                  <a:lnTo>
                    <a:pt x="451104" y="158496"/>
                  </a:lnTo>
                  <a:lnTo>
                    <a:pt x="478231" y="192976"/>
                  </a:lnTo>
                  <a:lnTo>
                    <a:pt x="487680" y="193548"/>
                  </a:lnTo>
                  <a:lnTo>
                    <a:pt x="501396" y="193548"/>
                  </a:lnTo>
                  <a:lnTo>
                    <a:pt x="519684" y="187452"/>
                  </a:lnTo>
                  <a:lnTo>
                    <a:pt x="512064" y="163068"/>
                  </a:lnTo>
                  <a:lnTo>
                    <a:pt x="510540" y="163068"/>
                  </a:lnTo>
                  <a:lnTo>
                    <a:pt x="509016" y="164592"/>
                  </a:lnTo>
                  <a:lnTo>
                    <a:pt x="492252" y="164592"/>
                  </a:lnTo>
                  <a:lnTo>
                    <a:pt x="487680" y="161544"/>
                  </a:lnTo>
                  <a:lnTo>
                    <a:pt x="487680" y="144780"/>
                  </a:lnTo>
                  <a:lnTo>
                    <a:pt x="489204" y="143256"/>
                  </a:lnTo>
                  <a:lnTo>
                    <a:pt x="499872" y="86868"/>
                  </a:lnTo>
                  <a:lnTo>
                    <a:pt x="530352" y="86868"/>
                  </a:lnTo>
                  <a:lnTo>
                    <a:pt x="536448" y="57912"/>
                  </a:lnTo>
                  <a:close/>
                </a:path>
                <a:path w="609600" h="193675">
                  <a:moveTo>
                    <a:pt x="597408" y="57912"/>
                  </a:moveTo>
                  <a:lnTo>
                    <a:pt x="562356" y="57912"/>
                  </a:lnTo>
                  <a:lnTo>
                    <a:pt x="534924" y="190500"/>
                  </a:lnTo>
                  <a:lnTo>
                    <a:pt x="571500" y="190500"/>
                  </a:lnTo>
                  <a:lnTo>
                    <a:pt x="597408" y="57912"/>
                  </a:lnTo>
                  <a:close/>
                </a:path>
                <a:path w="609600" h="193675">
                  <a:moveTo>
                    <a:pt x="609600" y="10668"/>
                  </a:moveTo>
                  <a:lnTo>
                    <a:pt x="608076" y="7620"/>
                  </a:lnTo>
                  <a:lnTo>
                    <a:pt x="598932" y="1524"/>
                  </a:lnTo>
                  <a:lnTo>
                    <a:pt x="594360" y="0"/>
                  </a:lnTo>
                  <a:lnTo>
                    <a:pt x="583692" y="0"/>
                  </a:lnTo>
                  <a:lnTo>
                    <a:pt x="577596" y="3048"/>
                  </a:lnTo>
                  <a:lnTo>
                    <a:pt x="576072" y="4572"/>
                  </a:lnTo>
                  <a:lnTo>
                    <a:pt x="573024" y="6096"/>
                  </a:lnTo>
                  <a:lnTo>
                    <a:pt x="571500" y="7620"/>
                  </a:lnTo>
                  <a:lnTo>
                    <a:pt x="569976" y="10668"/>
                  </a:lnTo>
                  <a:lnTo>
                    <a:pt x="568452" y="12192"/>
                  </a:lnTo>
                  <a:lnTo>
                    <a:pt x="566928" y="15240"/>
                  </a:lnTo>
                  <a:lnTo>
                    <a:pt x="566928" y="27432"/>
                  </a:lnTo>
                  <a:lnTo>
                    <a:pt x="568452" y="32004"/>
                  </a:lnTo>
                  <a:lnTo>
                    <a:pt x="573024" y="33528"/>
                  </a:lnTo>
                  <a:lnTo>
                    <a:pt x="577596" y="36576"/>
                  </a:lnTo>
                  <a:lnTo>
                    <a:pt x="582168" y="38100"/>
                  </a:lnTo>
                  <a:lnTo>
                    <a:pt x="592836" y="38100"/>
                  </a:lnTo>
                  <a:lnTo>
                    <a:pt x="598932" y="36576"/>
                  </a:lnTo>
                  <a:lnTo>
                    <a:pt x="606552" y="28956"/>
                  </a:lnTo>
                  <a:lnTo>
                    <a:pt x="609600" y="22860"/>
                  </a:lnTo>
                  <a:lnTo>
                    <a:pt x="609600" y="106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7" name="object 147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1373123" y="2121407"/>
            <a:ext cx="134111" cy="138683"/>
          </a:xfrm>
          <a:prstGeom prst="rect">
            <a:avLst/>
          </a:prstGeom>
        </p:spPr>
      </p:pic>
      <p:sp>
        <p:nvSpPr>
          <p:cNvPr id="148" name="object 148"/>
          <p:cNvSpPr/>
          <p:nvPr/>
        </p:nvSpPr>
        <p:spPr>
          <a:xfrm>
            <a:off x="1577340" y="2090927"/>
            <a:ext cx="721360" cy="215265"/>
          </a:xfrm>
          <a:custGeom>
            <a:avLst/>
            <a:gdLst/>
            <a:ahLst/>
            <a:cxnLst/>
            <a:rect l="l" t="t" r="r" b="b"/>
            <a:pathLst>
              <a:path w="721360" h="215264">
                <a:moveTo>
                  <a:pt x="89916" y="33528"/>
                </a:moveTo>
                <a:lnTo>
                  <a:pt x="59436" y="33528"/>
                </a:lnTo>
                <a:lnTo>
                  <a:pt x="67043" y="0"/>
                </a:lnTo>
                <a:lnTo>
                  <a:pt x="36563" y="0"/>
                </a:lnTo>
                <a:lnTo>
                  <a:pt x="24371" y="33528"/>
                </a:lnTo>
                <a:lnTo>
                  <a:pt x="6096" y="35052"/>
                </a:lnTo>
                <a:lnTo>
                  <a:pt x="0" y="62484"/>
                </a:lnTo>
                <a:lnTo>
                  <a:pt x="18275" y="62484"/>
                </a:lnTo>
                <a:lnTo>
                  <a:pt x="6096" y="117348"/>
                </a:lnTo>
                <a:lnTo>
                  <a:pt x="6096" y="120396"/>
                </a:lnTo>
                <a:lnTo>
                  <a:pt x="4572" y="123444"/>
                </a:lnTo>
                <a:lnTo>
                  <a:pt x="4572" y="134112"/>
                </a:lnTo>
                <a:lnTo>
                  <a:pt x="24371" y="166878"/>
                </a:lnTo>
                <a:lnTo>
                  <a:pt x="41135" y="169164"/>
                </a:lnTo>
                <a:lnTo>
                  <a:pt x="54851" y="169164"/>
                </a:lnTo>
                <a:lnTo>
                  <a:pt x="73139" y="163068"/>
                </a:lnTo>
                <a:lnTo>
                  <a:pt x="65532" y="138684"/>
                </a:lnTo>
                <a:lnTo>
                  <a:pt x="64008" y="138684"/>
                </a:lnTo>
                <a:lnTo>
                  <a:pt x="62471" y="140208"/>
                </a:lnTo>
                <a:lnTo>
                  <a:pt x="45720" y="140208"/>
                </a:lnTo>
                <a:lnTo>
                  <a:pt x="41135" y="137160"/>
                </a:lnTo>
                <a:lnTo>
                  <a:pt x="41135" y="120396"/>
                </a:lnTo>
                <a:lnTo>
                  <a:pt x="42659" y="118872"/>
                </a:lnTo>
                <a:lnTo>
                  <a:pt x="53340" y="62484"/>
                </a:lnTo>
                <a:lnTo>
                  <a:pt x="83820" y="62484"/>
                </a:lnTo>
                <a:lnTo>
                  <a:pt x="89916" y="33528"/>
                </a:lnTo>
                <a:close/>
              </a:path>
              <a:path w="721360" h="215264">
                <a:moveTo>
                  <a:pt x="210299" y="73152"/>
                </a:moveTo>
                <a:lnTo>
                  <a:pt x="206870" y="59436"/>
                </a:lnTo>
                <a:lnTo>
                  <a:pt x="205727" y="54864"/>
                </a:lnTo>
                <a:lnTo>
                  <a:pt x="204203" y="50292"/>
                </a:lnTo>
                <a:lnTo>
                  <a:pt x="199631" y="45720"/>
                </a:lnTo>
                <a:lnTo>
                  <a:pt x="196583" y="41148"/>
                </a:lnTo>
                <a:lnTo>
                  <a:pt x="192011" y="36576"/>
                </a:lnTo>
                <a:lnTo>
                  <a:pt x="187439" y="35052"/>
                </a:lnTo>
                <a:lnTo>
                  <a:pt x="181343" y="32004"/>
                </a:lnTo>
                <a:lnTo>
                  <a:pt x="179819" y="31623"/>
                </a:lnTo>
                <a:lnTo>
                  <a:pt x="179819" y="73152"/>
                </a:lnTo>
                <a:lnTo>
                  <a:pt x="179819" y="85344"/>
                </a:lnTo>
                <a:lnTo>
                  <a:pt x="178295" y="88392"/>
                </a:lnTo>
                <a:lnTo>
                  <a:pt x="131051" y="88392"/>
                </a:lnTo>
                <a:lnTo>
                  <a:pt x="133629" y="81178"/>
                </a:lnTo>
                <a:lnTo>
                  <a:pt x="155435" y="59436"/>
                </a:lnTo>
                <a:lnTo>
                  <a:pt x="169151" y="59436"/>
                </a:lnTo>
                <a:lnTo>
                  <a:pt x="173723" y="60960"/>
                </a:lnTo>
                <a:lnTo>
                  <a:pt x="176771" y="64008"/>
                </a:lnTo>
                <a:lnTo>
                  <a:pt x="179819" y="73152"/>
                </a:lnTo>
                <a:lnTo>
                  <a:pt x="179819" y="31623"/>
                </a:lnTo>
                <a:lnTo>
                  <a:pt x="175247" y="30480"/>
                </a:lnTo>
                <a:lnTo>
                  <a:pt x="167627" y="30480"/>
                </a:lnTo>
                <a:lnTo>
                  <a:pt x="127622" y="43815"/>
                </a:lnTo>
                <a:lnTo>
                  <a:pt x="100571" y="79248"/>
                </a:lnTo>
                <a:lnTo>
                  <a:pt x="92951" y="121920"/>
                </a:lnTo>
                <a:lnTo>
                  <a:pt x="94475" y="129540"/>
                </a:lnTo>
                <a:lnTo>
                  <a:pt x="97523" y="137160"/>
                </a:lnTo>
                <a:lnTo>
                  <a:pt x="103619" y="149352"/>
                </a:lnTo>
                <a:lnTo>
                  <a:pt x="108191" y="153924"/>
                </a:lnTo>
                <a:lnTo>
                  <a:pt x="112763" y="160020"/>
                </a:lnTo>
                <a:lnTo>
                  <a:pt x="124955" y="166116"/>
                </a:lnTo>
                <a:lnTo>
                  <a:pt x="140195" y="169164"/>
                </a:lnTo>
                <a:lnTo>
                  <a:pt x="147815" y="169164"/>
                </a:lnTo>
                <a:lnTo>
                  <a:pt x="155536" y="168884"/>
                </a:lnTo>
                <a:lnTo>
                  <a:pt x="162674" y="168021"/>
                </a:lnTo>
                <a:lnTo>
                  <a:pt x="169252" y="166598"/>
                </a:lnTo>
                <a:lnTo>
                  <a:pt x="175247" y="164592"/>
                </a:lnTo>
                <a:lnTo>
                  <a:pt x="182867" y="163068"/>
                </a:lnTo>
                <a:lnTo>
                  <a:pt x="188963" y="160020"/>
                </a:lnTo>
                <a:lnTo>
                  <a:pt x="195059" y="155448"/>
                </a:lnTo>
                <a:lnTo>
                  <a:pt x="187744" y="141732"/>
                </a:lnTo>
                <a:lnTo>
                  <a:pt x="182867" y="132588"/>
                </a:lnTo>
                <a:lnTo>
                  <a:pt x="178295" y="135636"/>
                </a:lnTo>
                <a:lnTo>
                  <a:pt x="175247" y="137160"/>
                </a:lnTo>
                <a:lnTo>
                  <a:pt x="170675" y="138684"/>
                </a:lnTo>
                <a:lnTo>
                  <a:pt x="166103" y="141732"/>
                </a:lnTo>
                <a:lnTo>
                  <a:pt x="149339" y="141732"/>
                </a:lnTo>
                <a:lnTo>
                  <a:pt x="141719" y="140208"/>
                </a:lnTo>
                <a:lnTo>
                  <a:pt x="135623" y="134112"/>
                </a:lnTo>
                <a:lnTo>
                  <a:pt x="129527" y="129540"/>
                </a:lnTo>
                <a:lnTo>
                  <a:pt x="128003" y="121920"/>
                </a:lnTo>
                <a:lnTo>
                  <a:pt x="128003" y="111252"/>
                </a:lnTo>
                <a:lnTo>
                  <a:pt x="202679" y="111252"/>
                </a:lnTo>
                <a:lnTo>
                  <a:pt x="204203" y="109728"/>
                </a:lnTo>
                <a:lnTo>
                  <a:pt x="204203" y="108204"/>
                </a:lnTo>
                <a:lnTo>
                  <a:pt x="205727" y="105156"/>
                </a:lnTo>
                <a:lnTo>
                  <a:pt x="205727" y="103632"/>
                </a:lnTo>
                <a:lnTo>
                  <a:pt x="207251" y="102108"/>
                </a:lnTo>
                <a:lnTo>
                  <a:pt x="207251" y="99060"/>
                </a:lnTo>
                <a:lnTo>
                  <a:pt x="208775" y="96012"/>
                </a:lnTo>
                <a:lnTo>
                  <a:pt x="208775" y="89916"/>
                </a:lnTo>
                <a:lnTo>
                  <a:pt x="209537" y="88392"/>
                </a:lnTo>
                <a:lnTo>
                  <a:pt x="210299" y="86868"/>
                </a:lnTo>
                <a:lnTo>
                  <a:pt x="210299" y="73152"/>
                </a:lnTo>
                <a:close/>
              </a:path>
              <a:path w="721360" h="215264">
                <a:moveTo>
                  <a:pt x="428231" y="64008"/>
                </a:moveTo>
                <a:lnTo>
                  <a:pt x="403898" y="31051"/>
                </a:lnTo>
                <a:lnTo>
                  <a:pt x="396227" y="30480"/>
                </a:lnTo>
                <a:lnTo>
                  <a:pt x="388607" y="30480"/>
                </a:lnTo>
                <a:lnTo>
                  <a:pt x="373367" y="36576"/>
                </a:lnTo>
                <a:lnTo>
                  <a:pt x="367893" y="40271"/>
                </a:lnTo>
                <a:lnTo>
                  <a:pt x="362699" y="44386"/>
                </a:lnTo>
                <a:lnTo>
                  <a:pt x="352031" y="53340"/>
                </a:lnTo>
                <a:lnTo>
                  <a:pt x="345935" y="41148"/>
                </a:lnTo>
                <a:lnTo>
                  <a:pt x="342887" y="36576"/>
                </a:lnTo>
                <a:lnTo>
                  <a:pt x="338315" y="33528"/>
                </a:lnTo>
                <a:lnTo>
                  <a:pt x="330695" y="30480"/>
                </a:lnTo>
                <a:lnTo>
                  <a:pt x="313931" y="30480"/>
                </a:lnTo>
                <a:lnTo>
                  <a:pt x="298691" y="36576"/>
                </a:lnTo>
                <a:lnTo>
                  <a:pt x="291071" y="41148"/>
                </a:lnTo>
                <a:lnTo>
                  <a:pt x="284975" y="45720"/>
                </a:lnTo>
                <a:lnTo>
                  <a:pt x="278879" y="51816"/>
                </a:lnTo>
                <a:lnTo>
                  <a:pt x="277355" y="51816"/>
                </a:lnTo>
                <a:lnTo>
                  <a:pt x="277355" y="33528"/>
                </a:lnTo>
                <a:lnTo>
                  <a:pt x="248399" y="33528"/>
                </a:lnTo>
                <a:lnTo>
                  <a:pt x="222491" y="166116"/>
                </a:lnTo>
                <a:lnTo>
                  <a:pt x="259067" y="166116"/>
                </a:lnTo>
                <a:lnTo>
                  <a:pt x="275831" y="79248"/>
                </a:lnTo>
                <a:lnTo>
                  <a:pt x="286499" y="68580"/>
                </a:lnTo>
                <a:lnTo>
                  <a:pt x="291071" y="65532"/>
                </a:lnTo>
                <a:lnTo>
                  <a:pt x="295643" y="64008"/>
                </a:lnTo>
                <a:lnTo>
                  <a:pt x="298691" y="62484"/>
                </a:lnTo>
                <a:lnTo>
                  <a:pt x="309359" y="62484"/>
                </a:lnTo>
                <a:lnTo>
                  <a:pt x="310883" y="65532"/>
                </a:lnTo>
                <a:lnTo>
                  <a:pt x="313931" y="67056"/>
                </a:lnTo>
                <a:lnTo>
                  <a:pt x="315455" y="71628"/>
                </a:lnTo>
                <a:lnTo>
                  <a:pt x="315455" y="77724"/>
                </a:lnTo>
                <a:lnTo>
                  <a:pt x="313931" y="79248"/>
                </a:lnTo>
                <a:lnTo>
                  <a:pt x="313931" y="83820"/>
                </a:lnTo>
                <a:lnTo>
                  <a:pt x="312407" y="85344"/>
                </a:lnTo>
                <a:lnTo>
                  <a:pt x="312407" y="88392"/>
                </a:lnTo>
                <a:lnTo>
                  <a:pt x="297167" y="166116"/>
                </a:lnTo>
                <a:lnTo>
                  <a:pt x="333743" y="166116"/>
                </a:lnTo>
                <a:lnTo>
                  <a:pt x="350507" y="79248"/>
                </a:lnTo>
                <a:lnTo>
                  <a:pt x="361175" y="68580"/>
                </a:lnTo>
                <a:lnTo>
                  <a:pt x="365747" y="65532"/>
                </a:lnTo>
                <a:lnTo>
                  <a:pt x="370319" y="64008"/>
                </a:lnTo>
                <a:lnTo>
                  <a:pt x="373367" y="62484"/>
                </a:lnTo>
                <a:lnTo>
                  <a:pt x="385559" y="62484"/>
                </a:lnTo>
                <a:lnTo>
                  <a:pt x="390131" y="67056"/>
                </a:lnTo>
                <a:lnTo>
                  <a:pt x="390131" y="80772"/>
                </a:lnTo>
                <a:lnTo>
                  <a:pt x="388607" y="83820"/>
                </a:lnTo>
                <a:lnTo>
                  <a:pt x="388607" y="88392"/>
                </a:lnTo>
                <a:lnTo>
                  <a:pt x="371843" y="166116"/>
                </a:lnTo>
                <a:lnTo>
                  <a:pt x="408419" y="166116"/>
                </a:lnTo>
                <a:lnTo>
                  <a:pt x="425183" y="83820"/>
                </a:lnTo>
                <a:lnTo>
                  <a:pt x="426707" y="80772"/>
                </a:lnTo>
                <a:lnTo>
                  <a:pt x="426707" y="70104"/>
                </a:lnTo>
                <a:lnTo>
                  <a:pt x="428231" y="67056"/>
                </a:lnTo>
                <a:lnTo>
                  <a:pt x="428231" y="64008"/>
                </a:lnTo>
                <a:close/>
              </a:path>
              <a:path w="721360" h="215264">
                <a:moveTo>
                  <a:pt x="577596" y="79248"/>
                </a:moveTo>
                <a:lnTo>
                  <a:pt x="562444" y="37553"/>
                </a:lnTo>
                <a:lnTo>
                  <a:pt x="541007" y="30480"/>
                </a:lnTo>
                <a:lnTo>
                  <a:pt x="541007" y="76200"/>
                </a:lnTo>
                <a:lnTo>
                  <a:pt x="541007" y="91440"/>
                </a:lnTo>
                <a:lnTo>
                  <a:pt x="537972" y="106680"/>
                </a:lnTo>
                <a:lnTo>
                  <a:pt x="534911" y="112776"/>
                </a:lnTo>
                <a:lnTo>
                  <a:pt x="533400" y="118872"/>
                </a:lnTo>
                <a:lnTo>
                  <a:pt x="528815" y="123444"/>
                </a:lnTo>
                <a:lnTo>
                  <a:pt x="522719" y="132588"/>
                </a:lnTo>
                <a:lnTo>
                  <a:pt x="513588" y="138684"/>
                </a:lnTo>
                <a:lnTo>
                  <a:pt x="509003" y="140208"/>
                </a:lnTo>
                <a:lnTo>
                  <a:pt x="501396" y="140208"/>
                </a:lnTo>
                <a:lnTo>
                  <a:pt x="495300" y="137160"/>
                </a:lnTo>
                <a:lnTo>
                  <a:pt x="489204" y="131064"/>
                </a:lnTo>
                <a:lnTo>
                  <a:pt x="487680" y="128016"/>
                </a:lnTo>
                <a:lnTo>
                  <a:pt x="498335" y="77724"/>
                </a:lnTo>
                <a:lnTo>
                  <a:pt x="501396" y="71628"/>
                </a:lnTo>
                <a:lnTo>
                  <a:pt x="505968" y="67056"/>
                </a:lnTo>
                <a:lnTo>
                  <a:pt x="510527" y="64008"/>
                </a:lnTo>
                <a:lnTo>
                  <a:pt x="516623" y="62484"/>
                </a:lnTo>
                <a:lnTo>
                  <a:pt x="521208" y="60960"/>
                </a:lnTo>
                <a:lnTo>
                  <a:pt x="528815" y="60960"/>
                </a:lnTo>
                <a:lnTo>
                  <a:pt x="533400" y="62484"/>
                </a:lnTo>
                <a:lnTo>
                  <a:pt x="536435" y="65532"/>
                </a:lnTo>
                <a:lnTo>
                  <a:pt x="539496" y="70104"/>
                </a:lnTo>
                <a:lnTo>
                  <a:pt x="541007" y="76200"/>
                </a:lnTo>
                <a:lnTo>
                  <a:pt x="541007" y="30480"/>
                </a:lnTo>
                <a:lnTo>
                  <a:pt x="533400" y="30480"/>
                </a:lnTo>
                <a:lnTo>
                  <a:pt x="527304" y="32004"/>
                </a:lnTo>
                <a:lnTo>
                  <a:pt x="519684" y="36576"/>
                </a:lnTo>
                <a:lnTo>
                  <a:pt x="513588" y="39624"/>
                </a:lnTo>
                <a:lnTo>
                  <a:pt x="505968" y="44196"/>
                </a:lnTo>
                <a:lnTo>
                  <a:pt x="499872" y="48768"/>
                </a:lnTo>
                <a:lnTo>
                  <a:pt x="499872" y="33528"/>
                </a:lnTo>
                <a:lnTo>
                  <a:pt x="469392" y="33528"/>
                </a:lnTo>
                <a:lnTo>
                  <a:pt x="432803" y="214884"/>
                </a:lnTo>
                <a:lnTo>
                  <a:pt x="469392" y="214884"/>
                </a:lnTo>
                <a:lnTo>
                  <a:pt x="476999" y="179832"/>
                </a:lnTo>
                <a:lnTo>
                  <a:pt x="480060" y="153924"/>
                </a:lnTo>
                <a:lnTo>
                  <a:pt x="483108" y="158496"/>
                </a:lnTo>
                <a:lnTo>
                  <a:pt x="487680" y="163068"/>
                </a:lnTo>
                <a:lnTo>
                  <a:pt x="492239" y="164592"/>
                </a:lnTo>
                <a:lnTo>
                  <a:pt x="496811" y="167640"/>
                </a:lnTo>
                <a:lnTo>
                  <a:pt x="501396" y="169164"/>
                </a:lnTo>
                <a:lnTo>
                  <a:pt x="507492" y="169164"/>
                </a:lnTo>
                <a:lnTo>
                  <a:pt x="545960" y="154305"/>
                </a:lnTo>
                <a:lnTo>
                  <a:pt x="558469" y="140208"/>
                </a:lnTo>
                <a:lnTo>
                  <a:pt x="560781" y="137020"/>
                </a:lnTo>
                <a:lnTo>
                  <a:pt x="576262" y="97345"/>
                </a:lnTo>
                <a:lnTo>
                  <a:pt x="577278" y="88379"/>
                </a:lnTo>
                <a:lnTo>
                  <a:pt x="577596" y="79248"/>
                </a:lnTo>
                <a:close/>
              </a:path>
              <a:path w="721360" h="215264">
                <a:moveTo>
                  <a:pt x="720852" y="77724"/>
                </a:moveTo>
                <a:lnTo>
                  <a:pt x="719328" y="70104"/>
                </a:lnTo>
                <a:lnTo>
                  <a:pt x="716267" y="62484"/>
                </a:lnTo>
                <a:lnTo>
                  <a:pt x="715505" y="59436"/>
                </a:lnTo>
                <a:lnTo>
                  <a:pt x="714756" y="56388"/>
                </a:lnTo>
                <a:lnTo>
                  <a:pt x="710171" y="50292"/>
                </a:lnTo>
                <a:lnTo>
                  <a:pt x="705612" y="45720"/>
                </a:lnTo>
                <a:lnTo>
                  <a:pt x="702551" y="41148"/>
                </a:lnTo>
                <a:lnTo>
                  <a:pt x="696455" y="36576"/>
                </a:lnTo>
                <a:lnTo>
                  <a:pt x="690359" y="35052"/>
                </a:lnTo>
                <a:lnTo>
                  <a:pt x="684263" y="32004"/>
                </a:lnTo>
                <a:lnTo>
                  <a:pt x="684263" y="77724"/>
                </a:lnTo>
                <a:lnTo>
                  <a:pt x="684263" y="94488"/>
                </a:lnTo>
                <a:lnTo>
                  <a:pt x="682752" y="100584"/>
                </a:lnTo>
                <a:lnTo>
                  <a:pt x="658355" y="138684"/>
                </a:lnTo>
                <a:lnTo>
                  <a:pt x="655320" y="140208"/>
                </a:lnTo>
                <a:lnTo>
                  <a:pt x="644652" y="140208"/>
                </a:lnTo>
                <a:lnTo>
                  <a:pt x="640067" y="137160"/>
                </a:lnTo>
                <a:lnTo>
                  <a:pt x="633971" y="128016"/>
                </a:lnTo>
                <a:lnTo>
                  <a:pt x="632447" y="121920"/>
                </a:lnTo>
                <a:lnTo>
                  <a:pt x="632447" y="99060"/>
                </a:lnTo>
                <a:lnTo>
                  <a:pt x="633971" y="92964"/>
                </a:lnTo>
                <a:lnTo>
                  <a:pt x="637032" y="85344"/>
                </a:lnTo>
                <a:lnTo>
                  <a:pt x="638556" y="80772"/>
                </a:lnTo>
                <a:lnTo>
                  <a:pt x="641591" y="76200"/>
                </a:lnTo>
                <a:lnTo>
                  <a:pt x="644652" y="70104"/>
                </a:lnTo>
                <a:lnTo>
                  <a:pt x="647687" y="67056"/>
                </a:lnTo>
                <a:lnTo>
                  <a:pt x="656844" y="60960"/>
                </a:lnTo>
                <a:lnTo>
                  <a:pt x="659879" y="59436"/>
                </a:lnTo>
                <a:lnTo>
                  <a:pt x="670547" y="59436"/>
                </a:lnTo>
                <a:lnTo>
                  <a:pt x="675132" y="62484"/>
                </a:lnTo>
                <a:lnTo>
                  <a:pt x="678167" y="67056"/>
                </a:lnTo>
                <a:lnTo>
                  <a:pt x="682752" y="71628"/>
                </a:lnTo>
                <a:lnTo>
                  <a:pt x="684263" y="77724"/>
                </a:lnTo>
                <a:lnTo>
                  <a:pt x="684263" y="32004"/>
                </a:lnTo>
                <a:lnTo>
                  <a:pt x="676656" y="30480"/>
                </a:lnTo>
                <a:lnTo>
                  <a:pt x="669036" y="30480"/>
                </a:lnTo>
                <a:lnTo>
                  <a:pt x="629602" y="43815"/>
                </a:lnTo>
                <a:lnTo>
                  <a:pt x="604812" y="73063"/>
                </a:lnTo>
                <a:lnTo>
                  <a:pt x="601967" y="80772"/>
                </a:lnTo>
                <a:lnTo>
                  <a:pt x="598855" y="88163"/>
                </a:lnTo>
                <a:lnTo>
                  <a:pt x="596442" y="96393"/>
                </a:lnTo>
                <a:lnTo>
                  <a:pt x="594906" y="105206"/>
                </a:lnTo>
                <a:lnTo>
                  <a:pt x="594347" y="114300"/>
                </a:lnTo>
                <a:lnTo>
                  <a:pt x="594347" y="123444"/>
                </a:lnTo>
                <a:lnTo>
                  <a:pt x="595871" y="131064"/>
                </a:lnTo>
                <a:lnTo>
                  <a:pt x="598932" y="137160"/>
                </a:lnTo>
                <a:lnTo>
                  <a:pt x="600456" y="143256"/>
                </a:lnTo>
                <a:lnTo>
                  <a:pt x="605028" y="149352"/>
                </a:lnTo>
                <a:lnTo>
                  <a:pt x="609587" y="153924"/>
                </a:lnTo>
                <a:lnTo>
                  <a:pt x="614159" y="160020"/>
                </a:lnTo>
                <a:lnTo>
                  <a:pt x="618744" y="163068"/>
                </a:lnTo>
                <a:lnTo>
                  <a:pt x="624840" y="166116"/>
                </a:lnTo>
                <a:lnTo>
                  <a:pt x="630936" y="167640"/>
                </a:lnTo>
                <a:lnTo>
                  <a:pt x="638556" y="169164"/>
                </a:lnTo>
                <a:lnTo>
                  <a:pt x="646163" y="169164"/>
                </a:lnTo>
                <a:lnTo>
                  <a:pt x="686168" y="156400"/>
                </a:lnTo>
                <a:lnTo>
                  <a:pt x="696455" y="146304"/>
                </a:lnTo>
                <a:lnTo>
                  <a:pt x="701890" y="140550"/>
                </a:lnTo>
                <a:lnTo>
                  <a:pt x="702157" y="140208"/>
                </a:lnTo>
                <a:lnTo>
                  <a:pt x="706742" y="134493"/>
                </a:lnTo>
                <a:lnTo>
                  <a:pt x="711034" y="127876"/>
                </a:lnTo>
                <a:lnTo>
                  <a:pt x="720852" y="85344"/>
                </a:lnTo>
                <a:lnTo>
                  <a:pt x="720852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9" name="object 149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2368295" y="2066543"/>
            <a:ext cx="1421892" cy="193548"/>
          </a:xfrm>
          <a:prstGeom prst="rect">
            <a:avLst/>
          </a:prstGeom>
        </p:spPr>
      </p:pic>
      <p:grpSp>
        <p:nvGrpSpPr>
          <p:cNvPr id="150" name="object 150"/>
          <p:cNvGrpSpPr/>
          <p:nvPr/>
        </p:nvGrpSpPr>
        <p:grpSpPr>
          <a:xfrm>
            <a:off x="3866386" y="2061970"/>
            <a:ext cx="645160" cy="242570"/>
            <a:chOff x="3866386" y="2061970"/>
            <a:chExt cx="645160" cy="242570"/>
          </a:xfrm>
        </p:grpSpPr>
        <p:pic>
          <p:nvPicPr>
            <p:cNvPr id="151" name="object 15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3866386" y="2061971"/>
              <a:ext cx="309371" cy="242316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4200142" y="2061970"/>
              <a:ext cx="310895" cy="242316"/>
            </a:xfrm>
            <a:prstGeom prst="rect">
              <a:avLst/>
            </a:prstGeom>
          </p:spPr>
        </p:pic>
      </p:grpSp>
      <p:grpSp>
        <p:nvGrpSpPr>
          <p:cNvPr id="153" name="object 153"/>
          <p:cNvGrpSpPr/>
          <p:nvPr/>
        </p:nvGrpSpPr>
        <p:grpSpPr>
          <a:xfrm>
            <a:off x="4596383" y="2124455"/>
            <a:ext cx="340360" cy="135890"/>
            <a:chOff x="4596383" y="2124455"/>
            <a:chExt cx="340360" cy="135890"/>
          </a:xfrm>
        </p:grpSpPr>
        <p:pic>
          <p:nvPicPr>
            <p:cNvPr id="154" name="object 154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4596383" y="2124455"/>
              <a:ext cx="190500" cy="132587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4812791" y="2124455"/>
              <a:ext cx="123444" cy="135635"/>
            </a:xfrm>
            <a:prstGeom prst="rect">
              <a:avLst/>
            </a:prstGeom>
          </p:spPr>
        </p:pic>
      </p:grpSp>
      <p:pic>
        <p:nvPicPr>
          <p:cNvPr id="156" name="object 156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303276" y="2410966"/>
            <a:ext cx="297178" cy="170688"/>
          </a:xfrm>
          <a:prstGeom prst="rect">
            <a:avLst/>
          </a:prstGeom>
        </p:spPr>
      </p:pic>
      <p:grpSp>
        <p:nvGrpSpPr>
          <p:cNvPr id="157" name="object 157"/>
          <p:cNvGrpSpPr/>
          <p:nvPr/>
        </p:nvGrpSpPr>
        <p:grpSpPr>
          <a:xfrm>
            <a:off x="672084" y="2388107"/>
            <a:ext cx="949960" cy="250190"/>
            <a:chOff x="672084" y="2388107"/>
            <a:chExt cx="949960" cy="250190"/>
          </a:xfrm>
        </p:grpSpPr>
        <p:sp>
          <p:nvSpPr>
            <p:cNvPr id="158" name="object 158"/>
            <p:cNvSpPr/>
            <p:nvPr/>
          </p:nvSpPr>
          <p:spPr>
            <a:xfrm>
              <a:off x="672084" y="2388107"/>
              <a:ext cx="746760" cy="250190"/>
            </a:xfrm>
            <a:custGeom>
              <a:avLst/>
              <a:gdLst/>
              <a:ahLst/>
              <a:cxnLst/>
              <a:rect l="l" t="t" r="r" b="b"/>
              <a:pathLst>
                <a:path w="746760" h="250189">
                  <a:moveTo>
                    <a:pt x="135623" y="0"/>
                  </a:moveTo>
                  <a:lnTo>
                    <a:pt x="115824" y="0"/>
                  </a:lnTo>
                  <a:lnTo>
                    <a:pt x="105143" y="50292"/>
                  </a:lnTo>
                  <a:lnTo>
                    <a:pt x="100584" y="76200"/>
                  </a:lnTo>
                  <a:lnTo>
                    <a:pt x="99809" y="74676"/>
                  </a:lnTo>
                  <a:lnTo>
                    <a:pt x="97523" y="70104"/>
                  </a:lnTo>
                  <a:lnTo>
                    <a:pt x="96012" y="68592"/>
                  </a:lnTo>
                  <a:lnTo>
                    <a:pt x="96012" y="92964"/>
                  </a:lnTo>
                  <a:lnTo>
                    <a:pt x="85331" y="150876"/>
                  </a:lnTo>
                  <a:lnTo>
                    <a:pt x="50292" y="175260"/>
                  </a:lnTo>
                  <a:lnTo>
                    <a:pt x="36563" y="175260"/>
                  </a:lnTo>
                  <a:lnTo>
                    <a:pt x="30467" y="173736"/>
                  </a:lnTo>
                  <a:lnTo>
                    <a:pt x="27432" y="167640"/>
                  </a:lnTo>
                  <a:lnTo>
                    <a:pt x="24307" y="163410"/>
                  </a:lnTo>
                  <a:lnTo>
                    <a:pt x="21907" y="157734"/>
                  </a:lnTo>
                  <a:lnTo>
                    <a:pt x="20358" y="150926"/>
                  </a:lnTo>
                  <a:lnTo>
                    <a:pt x="19812" y="143256"/>
                  </a:lnTo>
                  <a:lnTo>
                    <a:pt x="20091" y="136423"/>
                  </a:lnTo>
                  <a:lnTo>
                    <a:pt x="35039" y="94488"/>
                  </a:lnTo>
                  <a:lnTo>
                    <a:pt x="64008" y="74676"/>
                  </a:lnTo>
                  <a:lnTo>
                    <a:pt x="74663" y="74676"/>
                  </a:lnTo>
                  <a:lnTo>
                    <a:pt x="79235" y="76200"/>
                  </a:lnTo>
                  <a:lnTo>
                    <a:pt x="88392" y="82296"/>
                  </a:lnTo>
                  <a:lnTo>
                    <a:pt x="92951" y="86868"/>
                  </a:lnTo>
                  <a:lnTo>
                    <a:pt x="96012" y="92964"/>
                  </a:lnTo>
                  <a:lnTo>
                    <a:pt x="96012" y="68592"/>
                  </a:lnTo>
                  <a:lnTo>
                    <a:pt x="92951" y="65532"/>
                  </a:lnTo>
                  <a:lnTo>
                    <a:pt x="88392" y="62484"/>
                  </a:lnTo>
                  <a:lnTo>
                    <a:pt x="76200" y="56388"/>
                  </a:lnTo>
                  <a:lnTo>
                    <a:pt x="70104" y="56388"/>
                  </a:lnTo>
                  <a:lnTo>
                    <a:pt x="31432" y="72009"/>
                  </a:lnTo>
                  <a:lnTo>
                    <a:pt x="8039" y="103517"/>
                  </a:lnTo>
                  <a:lnTo>
                    <a:pt x="0" y="146304"/>
                  </a:lnTo>
                  <a:lnTo>
                    <a:pt x="571" y="157149"/>
                  </a:lnTo>
                  <a:lnTo>
                    <a:pt x="21717" y="190309"/>
                  </a:lnTo>
                  <a:lnTo>
                    <a:pt x="36563" y="193548"/>
                  </a:lnTo>
                  <a:lnTo>
                    <a:pt x="44196" y="193548"/>
                  </a:lnTo>
                  <a:lnTo>
                    <a:pt x="82296" y="170688"/>
                  </a:lnTo>
                  <a:lnTo>
                    <a:pt x="80759" y="190500"/>
                  </a:lnTo>
                  <a:lnTo>
                    <a:pt x="97523" y="190500"/>
                  </a:lnTo>
                  <a:lnTo>
                    <a:pt x="101498" y="170688"/>
                  </a:lnTo>
                  <a:lnTo>
                    <a:pt x="120383" y="76200"/>
                  </a:lnTo>
                  <a:lnTo>
                    <a:pt x="135623" y="0"/>
                  </a:lnTo>
                  <a:close/>
                </a:path>
                <a:path w="746760" h="250189">
                  <a:moveTo>
                    <a:pt x="187439" y="60960"/>
                  </a:moveTo>
                  <a:lnTo>
                    <a:pt x="166103" y="60960"/>
                  </a:lnTo>
                  <a:lnTo>
                    <a:pt x="140195" y="190500"/>
                  </a:lnTo>
                  <a:lnTo>
                    <a:pt x="161531" y="190500"/>
                  </a:lnTo>
                  <a:lnTo>
                    <a:pt x="187439" y="60960"/>
                  </a:lnTo>
                  <a:close/>
                </a:path>
                <a:path w="746760" h="250189">
                  <a:moveTo>
                    <a:pt x="199631" y="13716"/>
                  </a:moveTo>
                  <a:lnTo>
                    <a:pt x="198107" y="10668"/>
                  </a:lnTo>
                  <a:lnTo>
                    <a:pt x="195059" y="9144"/>
                  </a:lnTo>
                  <a:lnTo>
                    <a:pt x="193535" y="7620"/>
                  </a:lnTo>
                  <a:lnTo>
                    <a:pt x="190487" y="6096"/>
                  </a:lnTo>
                  <a:lnTo>
                    <a:pt x="182867" y="6096"/>
                  </a:lnTo>
                  <a:lnTo>
                    <a:pt x="178295" y="7620"/>
                  </a:lnTo>
                  <a:lnTo>
                    <a:pt x="172199" y="13716"/>
                  </a:lnTo>
                  <a:lnTo>
                    <a:pt x="170675" y="16764"/>
                  </a:lnTo>
                  <a:lnTo>
                    <a:pt x="170675" y="25908"/>
                  </a:lnTo>
                  <a:lnTo>
                    <a:pt x="176771" y="32004"/>
                  </a:lnTo>
                  <a:lnTo>
                    <a:pt x="179819" y="33528"/>
                  </a:lnTo>
                  <a:lnTo>
                    <a:pt x="187439" y="33528"/>
                  </a:lnTo>
                  <a:lnTo>
                    <a:pt x="192011" y="32004"/>
                  </a:lnTo>
                  <a:lnTo>
                    <a:pt x="198107" y="25908"/>
                  </a:lnTo>
                  <a:lnTo>
                    <a:pt x="199631" y="22860"/>
                  </a:lnTo>
                  <a:lnTo>
                    <a:pt x="199631" y="13716"/>
                  </a:lnTo>
                  <a:close/>
                </a:path>
                <a:path w="746760" h="250189">
                  <a:moveTo>
                    <a:pt x="297167" y="59436"/>
                  </a:moveTo>
                  <a:lnTo>
                    <a:pt x="294119" y="57912"/>
                  </a:lnTo>
                  <a:lnTo>
                    <a:pt x="289547" y="56388"/>
                  </a:lnTo>
                  <a:lnTo>
                    <a:pt x="277355" y="56388"/>
                  </a:lnTo>
                  <a:lnTo>
                    <a:pt x="245351" y="85344"/>
                  </a:lnTo>
                  <a:lnTo>
                    <a:pt x="243827" y="85344"/>
                  </a:lnTo>
                  <a:lnTo>
                    <a:pt x="246875" y="60960"/>
                  </a:lnTo>
                  <a:lnTo>
                    <a:pt x="230111" y="60960"/>
                  </a:lnTo>
                  <a:lnTo>
                    <a:pt x="204203" y="190500"/>
                  </a:lnTo>
                  <a:lnTo>
                    <a:pt x="224015" y="190500"/>
                  </a:lnTo>
                  <a:lnTo>
                    <a:pt x="240779" y="108204"/>
                  </a:lnTo>
                  <a:lnTo>
                    <a:pt x="245351" y="100761"/>
                  </a:lnTo>
                  <a:lnTo>
                    <a:pt x="272783" y="74676"/>
                  </a:lnTo>
                  <a:lnTo>
                    <a:pt x="283451" y="74676"/>
                  </a:lnTo>
                  <a:lnTo>
                    <a:pt x="289547" y="77724"/>
                  </a:lnTo>
                  <a:lnTo>
                    <a:pt x="297167" y="59436"/>
                  </a:lnTo>
                  <a:close/>
                </a:path>
                <a:path w="746760" h="250189">
                  <a:moveTo>
                    <a:pt x="341363" y="60960"/>
                  </a:moveTo>
                  <a:lnTo>
                    <a:pt x="320027" y="60960"/>
                  </a:lnTo>
                  <a:lnTo>
                    <a:pt x="294119" y="190500"/>
                  </a:lnTo>
                  <a:lnTo>
                    <a:pt x="315455" y="190500"/>
                  </a:lnTo>
                  <a:lnTo>
                    <a:pt x="341363" y="60960"/>
                  </a:lnTo>
                  <a:close/>
                </a:path>
                <a:path w="746760" h="250189">
                  <a:moveTo>
                    <a:pt x="353555" y="13716"/>
                  </a:moveTo>
                  <a:lnTo>
                    <a:pt x="352031" y="10668"/>
                  </a:lnTo>
                  <a:lnTo>
                    <a:pt x="348983" y="9144"/>
                  </a:lnTo>
                  <a:lnTo>
                    <a:pt x="347459" y="7620"/>
                  </a:lnTo>
                  <a:lnTo>
                    <a:pt x="344411" y="6096"/>
                  </a:lnTo>
                  <a:lnTo>
                    <a:pt x="336791" y="6096"/>
                  </a:lnTo>
                  <a:lnTo>
                    <a:pt x="332219" y="7620"/>
                  </a:lnTo>
                  <a:lnTo>
                    <a:pt x="326123" y="13716"/>
                  </a:lnTo>
                  <a:lnTo>
                    <a:pt x="324599" y="16764"/>
                  </a:lnTo>
                  <a:lnTo>
                    <a:pt x="324599" y="25908"/>
                  </a:lnTo>
                  <a:lnTo>
                    <a:pt x="330695" y="32004"/>
                  </a:lnTo>
                  <a:lnTo>
                    <a:pt x="333743" y="33528"/>
                  </a:lnTo>
                  <a:lnTo>
                    <a:pt x="341363" y="33528"/>
                  </a:lnTo>
                  <a:lnTo>
                    <a:pt x="345935" y="32004"/>
                  </a:lnTo>
                  <a:lnTo>
                    <a:pt x="352031" y="25908"/>
                  </a:lnTo>
                  <a:lnTo>
                    <a:pt x="353555" y="22860"/>
                  </a:lnTo>
                  <a:lnTo>
                    <a:pt x="353555" y="13716"/>
                  </a:lnTo>
                  <a:close/>
                </a:path>
                <a:path w="746760" h="250189">
                  <a:moveTo>
                    <a:pt x="483095" y="60960"/>
                  </a:moveTo>
                  <a:lnTo>
                    <a:pt x="466331" y="60960"/>
                  </a:lnTo>
                  <a:lnTo>
                    <a:pt x="460235" y="76200"/>
                  </a:lnTo>
                  <a:lnTo>
                    <a:pt x="459473" y="74676"/>
                  </a:lnTo>
                  <a:lnTo>
                    <a:pt x="457187" y="70104"/>
                  </a:lnTo>
                  <a:lnTo>
                    <a:pt x="455663" y="68580"/>
                  </a:lnTo>
                  <a:lnTo>
                    <a:pt x="455663" y="92964"/>
                  </a:lnTo>
                  <a:lnTo>
                    <a:pt x="444995" y="149352"/>
                  </a:lnTo>
                  <a:lnTo>
                    <a:pt x="411467" y="170688"/>
                  </a:lnTo>
                  <a:lnTo>
                    <a:pt x="397751" y="170688"/>
                  </a:lnTo>
                  <a:lnTo>
                    <a:pt x="391655" y="169164"/>
                  </a:lnTo>
                  <a:lnTo>
                    <a:pt x="387083" y="163068"/>
                  </a:lnTo>
                  <a:lnTo>
                    <a:pt x="384035" y="158496"/>
                  </a:lnTo>
                  <a:lnTo>
                    <a:pt x="380987" y="150876"/>
                  </a:lnTo>
                  <a:lnTo>
                    <a:pt x="380987" y="131064"/>
                  </a:lnTo>
                  <a:lnTo>
                    <a:pt x="382511" y="123444"/>
                  </a:lnTo>
                  <a:lnTo>
                    <a:pt x="385559" y="115824"/>
                  </a:lnTo>
                  <a:lnTo>
                    <a:pt x="388607" y="106680"/>
                  </a:lnTo>
                  <a:lnTo>
                    <a:pt x="417563" y="76200"/>
                  </a:lnTo>
                  <a:lnTo>
                    <a:pt x="423659" y="74676"/>
                  </a:lnTo>
                  <a:lnTo>
                    <a:pt x="434327" y="74676"/>
                  </a:lnTo>
                  <a:lnTo>
                    <a:pt x="438899" y="76200"/>
                  </a:lnTo>
                  <a:lnTo>
                    <a:pt x="448043" y="82296"/>
                  </a:lnTo>
                  <a:lnTo>
                    <a:pt x="452615" y="86868"/>
                  </a:lnTo>
                  <a:lnTo>
                    <a:pt x="455663" y="92964"/>
                  </a:lnTo>
                  <a:lnTo>
                    <a:pt x="455663" y="68580"/>
                  </a:lnTo>
                  <a:lnTo>
                    <a:pt x="452615" y="65532"/>
                  </a:lnTo>
                  <a:lnTo>
                    <a:pt x="446519" y="62484"/>
                  </a:lnTo>
                  <a:lnTo>
                    <a:pt x="441947" y="59436"/>
                  </a:lnTo>
                  <a:lnTo>
                    <a:pt x="435851" y="56388"/>
                  </a:lnTo>
                  <a:lnTo>
                    <a:pt x="428231" y="56388"/>
                  </a:lnTo>
                  <a:lnTo>
                    <a:pt x="391274" y="72009"/>
                  </a:lnTo>
                  <a:lnTo>
                    <a:pt x="365747" y="109728"/>
                  </a:lnTo>
                  <a:lnTo>
                    <a:pt x="359651" y="143256"/>
                  </a:lnTo>
                  <a:lnTo>
                    <a:pt x="360464" y="153860"/>
                  </a:lnTo>
                  <a:lnTo>
                    <a:pt x="382892" y="185737"/>
                  </a:lnTo>
                  <a:lnTo>
                    <a:pt x="397751" y="188976"/>
                  </a:lnTo>
                  <a:lnTo>
                    <a:pt x="406895" y="188976"/>
                  </a:lnTo>
                  <a:lnTo>
                    <a:pt x="438531" y="170688"/>
                  </a:lnTo>
                  <a:lnTo>
                    <a:pt x="441947" y="167640"/>
                  </a:lnTo>
                  <a:lnTo>
                    <a:pt x="430136" y="209931"/>
                  </a:lnTo>
                  <a:lnTo>
                    <a:pt x="394703" y="233172"/>
                  </a:lnTo>
                  <a:lnTo>
                    <a:pt x="388607" y="233172"/>
                  </a:lnTo>
                  <a:lnTo>
                    <a:pt x="380987" y="231648"/>
                  </a:lnTo>
                  <a:lnTo>
                    <a:pt x="368795" y="225552"/>
                  </a:lnTo>
                  <a:lnTo>
                    <a:pt x="364223" y="222504"/>
                  </a:lnTo>
                  <a:lnTo>
                    <a:pt x="359651" y="217932"/>
                  </a:lnTo>
                  <a:lnTo>
                    <a:pt x="348983" y="231648"/>
                  </a:lnTo>
                  <a:lnTo>
                    <a:pt x="355079" y="236220"/>
                  </a:lnTo>
                  <a:lnTo>
                    <a:pt x="362699" y="240792"/>
                  </a:lnTo>
                  <a:lnTo>
                    <a:pt x="370319" y="243840"/>
                  </a:lnTo>
                  <a:lnTo>
                    <a:pt x="377939" y="248412"/>
                  </a:lnTo>
                  <a:lnTo>
                    <a:pt x="385559" y="249936"/>
                  </a:lnTo>
                  <a:lnTo>
                    <a:pt x="394703" y="249936"/>
                  </a:lnTo>
                  <a:lnTo>
                    <a:pt x="434327" y="236220"/>
                  </a:lnTo>
                  <a:lnTo>
                    <a:pt x="455663" y="196596"/>
                  </a:lnTo>
                  <a:lnTo>
                    <a:pt x="480021" y="76200"/>
                  </a:lnTo>
                  <a:lnTo>
                    <a:pt x="483095" y="60960"/>
                  </a:lnTo>
                  <a:close/>
                </a:path>
                <a:path w="746760" h="250189">
                  <a:moveTo>
                    <a:pt x="611111" y="97536"/>
                  </a:moveTo>
                  <a:lnTo>
                    <a:pt x="609638" y="91630"/>
                  </a:lnTo>
                  <a:lnTo>
                    <a:pt x="609561" y="85229"/>
                  </a:lnTo>
                  <a:lnTo>
                    <a:pt x="608063" y="79248"/>
                  </a:lnTo>
                  <a:lnTo>
                    <a:pt x="603999" y="73152"/>
                  </a:lnTo>
                  <a:lnTo>
                    <a:pt x="601967" y="70104"/>
                  </a:lnTo>
                  <a:lnTo>
                    <a:pt x="594347" y="62484"/>
                  </a:lnTo>
                  <a:lnTo>
                    <a:pt x="594347" y="99060"/>
                  </a:lnTo>
                  <a:lnTo>
                    <a:pt x="594347" y="105156"/>
                  </a:lnTo>
                  <a:lnTo>
                    <a:pt x="592823" y="106680"/>
                  </a:lnTo>
                  <a:lnTo>
                    <a:pt x="592823" y="115824"/>
                  </a:lnTo>
                  <a:lnTo>
                    <a:pt x="524243" y="115824"/>
                  </a:lnTo>
                  <a:lnTo>
                    <a:pt x="525767" y="109728"/>
                  </a:lnTo>
                  <a:lnTo>
                    <a:pt x="531863" y="97536"/>
                  </a:lnTo>
                  <a:lnTo>
                    <a:pt x="537959" y="88392"/>
                  </a:lnTo>
                  <a:lnTo>
                    <a:pt x="542531" y="85344"/>
                  </a:lnTo>
                  <a:lnTo>
                    <a:pt x="545579" y="80772"/>
                  </a:lnTo>
                  <a:lnTo>
                    <a:pt x="550151" y="77724"/>
                  </a:lnTo>
                  <a:lnTo>
                    <a:pt x="563867" y="73152"/>
                  </a:lnTo>
                  <a:lnTo>
                    <a:pt x="573011" y="73152"/>
                  </a:lnTo>
                  <a:lnTo>
                    <a:pt x="577583" y="74676"/>
                  </a:lnTo>
                  <a:lnTo>
                    <a:pt x="586727" y="79248"/>
                  </a:lnTo>
                  <a:lnTo>
                    <a:pt x="592823" y="91440"/>
                  </a:lnTo>
                  <a:lnTo>
                    <a:pt x="592823" y="94488"/>
                  </a:lnTo>
                  <a:lnTo>
                    <a:pt x="594347" y="99060"/>
                  </a:lnTo>
                  <a:lnTo>
                    <a:pt x="594347" y="62484"/>
                  </a:lnTo>
                  <a:lnTo>
                    <a:pt x="589775" y="60960"/>
                  </a:lnTo>
                  <a:lnTo>
                    <a:pt x="585203" y="57912"/>
                  </a:lnTo>
                  <a:lnTo>
                    <a:pt x="577583" y="56388"/>
                  </a:lnTo>
                  <a:lnTo>
                    <a:pt x="571487" y="56388"/>
                  </a:lnTo>
                  <a:lnTo>
                    <a:pt x="534339" y="69723"/>
                  </a:lnTo>
                  <a:lnTo>
                    <a:pt x="507479" y="105156"/>
                  </a:lnTo>
                  <a:lnTo>
                    <a:pt x="501383" y="138684"/>
                  </a:lnTo>
                  <a:lnTo>
                    <a:pt x="502246" y="151307"/>
                  </a:lnTo>
                  <a:lnTo>
                    <a:pt x="522554" y="185191"/>
                  </a:lnTo>
                  <a:lnTo>
                    <a:pt x="553199" y="193548"/>
                  </a:lnTo>
                  <a:lnTo>
                    <a:pt x="560819" y="193548"/>
                  </a:lnTo>
                  <a:lnTo>
                    <a:pt x="568439" y="192024"/>
                  </a:lnTo>
                  <a:lnTo>
                    <a:pt x="583679" y="185928"/>
                  </a:lnTo>
                  <a:lnTo>
                    <a:pt x="589775" y="182880"/>
                  </a:lnTo>
                  <a:lnTo>
                    <a:pt x="594347" y="179832"/>
                  </a:lnTo>
                  <a:lnTo>
                    <a:pt x="592658" y="176784"/>
                  </a:lnTo>
                  <a:lnTo>
                    <a:pt x="586727" y="166116"/>
                  </a:lnTo>
                  <a:lnTo>
                    <a:pt x="582155" y="169164"/>
                  </a:lnTo>
                  <a:lnTo>
                    <a:pt x="577583" y="170688"/>
                  </a:lnTo>
                  <a:lnTo>
                    <a:pt x="573011" y="173736"/>
                  </a:lnTo>
                  <a:lnTo>
                    <a:pt x="566915" y="175260"/>
                  </a:lnTo>
                  <a:lnTo>
                    <a:pt x="562343" y="176784"/>
                  </a:lnTo>
                  <a:lnTo>
                    <a:pt x="551675" y="176784"/>
                  </a:lnTo>
                  <a:lnTo>
                    <a:pt x="547103" y="175260"/>
                  </a:lnTo>
                  <a:lnTo>
                    <a:pt x="541007" y="173736"/>
                  </a:lnTo>
                  <a:lnTo>
                    <a:pt x="536435" y="172212"/>
                  </a:lnTo>
                  <a:lnTo>
                    <a:pt x="533387" y="169164"/>
                  </a:lnTo>
                  <a:lnTo>
                    <a:pt x="528815" y="166116"/>
                  </a:lnTo>
                  <a:lnTo>
                    <a:pt x="525767" y="161544"/>
                  </a:lnTo>
                  <a:lnTo>
                    <a:pt x="524243" y="156972"/>
                  </a:lnTo>
                  <a:lnTo>
                    <a:pt x="521195" y="144780"/>
                  </a:lnTo>
                  <a:lnTo>
                    <a:pt x="521195" y="137160"/>
                  </a:lnTo>
                  <a:lnTo>
                    <a:pt x="522719" y="129540"/>
                  </a:lnTo>
                  <a:lnTo>
                    <a:pt x="606539" y="129540"/>
                  </a:lnTo>
                  <a:lnTo>
                    <a:pt x="608063" y="126492"/>
                  </a:lnTo>
                  <a:lnTo>
                    <a:pt x="608063" y="123444"/>
                  </a:lnTo>
                  <a:lnTo>
                    <a:pt x="610603" y="115824"/>
                  </a:lnTo>
                  <a:lnTo>
                    <a:pt x="611111" y="114300"/>
                  </a:lnTo>
                  <a:lnTo>
                    <a:pt x="611111" y="97536"/>
                  </a:lnTo>
                  <a:close/>
                </a:path>
                <a:path w="746760" h="250189">
                  <a:moveTo>
                    <a:pt x="746747" y="89916"/>
                  </a:moveTo>
                  <a:lnTo>
                    <a:pt x="726935" y="56388"/>
                  </a:lnTo>
                  <a:lnTo>
                    <a:pt x="716267" y="56388"/>
                  </a:lnTo>
                  <a:lnTo>
                    <a:pt x="676249" y="74942"/>
                  </a:lnTo>
                  <a:lnTo>
                    <a:pt x="670547" y="79248"/>
                  </a:lnTo>
                  <a:lnTo>
                    <a:pt x="669023" y="79248"/>
                  </a:lnTo>
                  <a:lnTo>
                    <a:pt x="670547" y="60960"/>
                  </a:lnTo>
                  <a:lnTo>
                    <a:pt x="653783" y="60960"/>
                  </a:lnTo>
                  <a:lnTo>
                    <a:pt x="627875" y="190500"/>
                  </a:lnTo>
                  <a:lnTo>
                    <a:pt x="649211" y="190500"/>
                  </a:lnTo>
                  <a:lnTo>
                    <a:pt x="667499" y="97536"/>
                  </a:lnTo>
                  <a:lnTo>
                    <a:pt x="673201" y="92138"/>
                  </a:lnTo>
                  <a:lnTo>
                    <a:pt x="678738" y="87439"/>
                  </a:lnTo>
                  <a:lnTo>
                    <a:pt x="684009" y="83616"/>
                  </a:lnTo>
                  <a:lnTo>
                    <a:pt x="688835" y="80772"/>
                  </a:lnTo>
                  <a:lnTo>
                    <a:pt x="694931" y="76200"/>
                  </a:lnTo>
                  <a:lnTo>
                    <a:pt x="701027" y="74676"/>
                  </a:lnTo>
                  <a:lnTo>
                    <a:pt x="713219" y="74676"/>
                  </a:lnTo>
                  <a:lnTo>
                    <a:pt x="717791" y="76200"/>
                  </a:lnTo>
                  <a:lnTo>
                    <a:pt x="720839" y="79248"/>
                  </a:lnTo>
                  <a:lnTo>
                    <a:pt x="723887" y="83820"/>
                  </a:lnTo>
                  <a:lnTo>
                    <a:pt x="725411" y="88392"/>
                  </a:lnTo>
                  <a:lnTo>
                    <a:pt x="725411" y="100584"/>
                  </a:lnTo>
                  <a:lnTo>
                    <a:pt x="723887" y="103632"/>
                  </a:lnTo>
                  <a:lnTo>
                    <a:pt x="723887" y="109728"/>
                  </a:lnTo>
                  <a:lnTo>
                    <a:pt x="707123" y="190500"/>
                  </a:lnTo>
                  <a:lnTo>
                    <a:pt x="726935" y="190500"/>
                  </a:lnTo>
                  <a:lnTo>
                    <a:pt x="743699" y="106680"/>
                  </a:lnTo>
                  <a:lnTo>
                    <a:pt x="745223" y="103632"/>
                  </a:lnTo>
                  <a:lnTo>
                    <a:pt x="745223" y="97536"/>
                  </a:lnTo>
                  <a:lnTo>
                    <a:pt x="746747" y="94488"/>
                  </a:lnTo>
                  <a:lnTo>
                    <a:pt x="746747" y="899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9" name="object 159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1449323" y="2394203"/>
              <a:ext cx="172212" cy="227076"/>
            </a:xfrm>
            <a:prstGeom prst="rect">
              <a:avLst/>
            </a:prstGeom>
          </p:spPr>
        </p:pic>
      </p:grpSp>
      <p:pic>
        <p:nvPicPr>
          <p:cNvPr id="160" name="object 160"/>
          <p:cNvPicPr/>
          <p:nvPr/>
        </p:nvPicPr>
        <p:blipFill>
          <a:blip r:embed="rId89" cstate="print"/>
          <a:stretch>
            <a:fillRect/>
          </a:stretch>
        </p:blipFill>
        <p:spPr>
          <a:xfrm>
            <a:off x="1700783" y="2388106"/>
            <a:ext cx="1266443" cy="243840"/>
          </a:xfrm>
          <a:prstGeom prst="rect">
            <a:avLst/>
          </a:prstGeom>
        </p:spPr>
      </p:pic>
      <p:pic>
        <p:nvPicPr>
          <p:cNvPr id="161" name="object 161"/>
          <p:cNvPicPr/>
          <p:nvPr/>
        </p:nvPicPr>
        <p:blipFill>
          <a:blip r:embed="rId90" cstate="print"/>
          <a:stretch>
            <a:fillRect/>
          </a:stretch>
        </p:blipFill>
        <p:spPr>
          <a:xfrm>
            <a:off x="3043427" y="2388106"/>
            <a:ext cx="1969007" cy="243840"/>
          </a:xfrm>
          <a:prstGeom prst="rect">
            <a:avLst/>
          </a:prstGeom>
        </p:spPr>
      </p:pic>
      <p:pic>
        <p:nvPicPr>
          <p:cNvPr id="162" name="object 162"/>
          <p:cNvPicPr/>
          <p:nvPr/>
        </p:nvPicPr>
        <p:blipFill>
          <a:blip r:embed="rId91" cstate="print"/>
          <a:stretch>
            <a:fillRect/>
          </a:stretch>
        </p:blipFill>
        <p:spPr>
          <a:xfrm>
            <a:off x="5076444" y="2444495"/>
            <a:ext cx="123444" cy="137159"/>
          </a:xfrm>
          <a:prstGeom prst="rect">
            <a:avLst/>
          </a:prstGeom>
        </p:spPr>
      </p:pic>
      <p:sp>
        <p:nvSpPr>
          <p:cNvPr id="163" name="object 163"/>
          <p:cNvSpPr/>
          <p:nvPr/>
        </p:nvSpPr>
        <p:spPr>
          <a:xfrm>
            <a:off x="300228" y="2731007"/>
            <a:ext cx="721360" cy="216535"/>
          </a:xfrm>
          <a:custGeom>
            <a:avLst/>
            <a:gdLst/>
            <a:ahLst/>
            <a:cxnLst/>
            <a:rect l="l" t="t" r="r" b="b"/>
            <a:pathLst>
              <a:path w="721360" h="216535">
                <a:moveTo>
                  <a:pt x="89916" y="35052"/>
                </a:moveTo>
                <a:lnTo>
                  <a:pt x="59436" y="35052"/>
                </a:lnTo>
                <a:lnTo>
                  <a:pt x="67043" y="0"/>
                </a:lnTo>
                <a:lnTo>
                  <a:pt x="36563" y="0"/>
                </a:lnTo>
                <a:lnTo>
                  <a:pt x="24371" y="35052"/>
                </a:lnTo>
                <a:lnTo>
                  <a:pt x="6096" y="36576"/>
                </a:lnTo>
                <a:lnTo>
                  <a:pt x="0" y="64008"/>
                </a:lnTo>
                <a:lnTo>
                  <a:pt x="18275" y="64008"/>
                </a:lnTo>
                <a:lnTo>
                  <a:pt x="6096" y="118872"/>
                </a:lnTo>
                <a:lnTo>
                  <a:pt x="6096" y="121920"/>
                </a:lnTo>
                <a:lnTo>
                  <a:pt x="4572" y="124968"/>
                </a:lnTo>
                <a:lnTo>
                  <a:pt x="4572" y="135636"/>
                </a:lnTo>
                <a:lnTo>
                  <a:pt x="24561" y="168402"/>
                </a:lnTo>
                <a:lnTo>
                  <a:pt x="41135" y="170688"/>
                </a:lnTo>
                <a:lnTo>
                  <a:pt x="54851" y="170688"/>
                </a:lnTo>
                <a:lnTo>
                  <a:pt x="59436" y="169164"/>
                </a:lnTo>
                <a:lnTo>
                  <a:pt x="65532" y="167640"/>
                </a:lnTo>
                <a:lnTo>
                  <a:pt x="68567" y="166116"/>
                </a:lnTo>
                <a:lnTo>
                  <a:pt x="73139" y="164592"/>
                </a:lnTo>
                <a:lnTo>
                  <a:pt x="67043" y="138684"/>
                </a:lnTo>
                <a:lnTo>
                  <a:pt x="64008" y="140208"/>
                </a:lnTo>
                <a:lnTo>
                  <a:pt x="62471" y="141732"/>
                </a:lnTo>
                <a:lnTo>
                  <a:pt x="45720" y="141732"/>
                </a:lnTo>
                <a:lnTo>
                  <a:pt x="41135" y="138684"/>
                </a:lnTo>
                <a:lnTo>
                  <a:pt x="41135" y="123444"/>
                </a:lnTo>
                <a:lnTo>
                  <a:pt x="42659" y="121920"/>
                </a:lnTo>
                <a:lnTo>
                  <a:pt x="42659" y="120396"/>
                </a:lnTo>
                <a:lnTo>
                  <a:pt x="53340" y="64008"/>
                </a:lnTo>
                <a:lnTo>
                  <a:pt x="85344" y="64008"/>
                </a:lnTo>
                <a:lnTo>
                  <a:pt x="89916" y="35052"/>
                </a:lnTo>
                <a:close/>
              </a:path>
              <a:path w="721360" h="216535">
                <a:moveTo>
                  <a:pt x="210299" y="74676"/>
                </a:moveTo>
                <a:lnTo>
                  <a:pt x="208775" y="68580"/>
                </a:lnTo>
                <a:lnTo>
                  <a:pt x="208775" y="62484"/>
                </a:lnTo>
                <a:lnTo>
                  <a:pt x="208394" y="60960"/>
                </a:lnTo>
                <a:lnTo>
                  <a:pt x="207251" y="56388"/>
                </a:lnTo>
                <a:lnTo>
                  <a:pt x="201155" y="47244"/>
                </a:lnTo>
                <a:lnTo>
                  <a:pt x="192011" y="38100"/>
                </a:lnTo>
                <a:lnTo>
                  <a:pt x="187439" y="36576"/>
                </a:lnTo>
                <a:lnTo>
                  <a:pt x="181343" y="33528"/>
                </a:lnTo>
                <a:lnTo>
                  <a:pt x="179819" y="33147"/>
                </a:lnTo>
                <a:lnTo>
                  <a:pt x="179819" y="70104"/>
                </a:lnTo>
                <a:lnTo>
                  <a:pt x="179819" y="89916"/>
                </a:lnTo>
                <a:lnTo>
                  <a:pt x="131051" y="89916"/>
                </a:lnTo>
                <a:lnTo>
                  <a:pt x="133629" y="82702"/>
                </a:lnTo>
                <a:lnTo>
                  <a:pt x="156959" y="60960"/>
                </a:lnTo>
                <a:lnTo>
                  <a:pt x="169151" y="60960"/>
                </a:lnTo>
                <a:lnTo>
                  <a:pt x="173723" y="62484"/>
                </a:lnTo>
                <a:lnTo>
                  <a:pt x="176771" y="65532"/>
                </a:lnTo>
                <a:lnTo>
                  <a:pt x="179819" y="70104"/>
                </a:lnTo>
                <a:lnTo>
                  <a:pt x="179819" y="33147"/>
                </a:lnTo>
                <a:lnTo>
                  <a:pt x="175247" y="32004"/>
                </a:lnTo>
                <a:lnTo>
                  <a:pt x="167627" y="32004"/>
                </a:lnTo>
                <a:lnTo>
                  <a:pt x="128193" y="45339"/>
                </a:lnTo>
                <a:lnTo>
                  <a:pt x="100571" y="80772"/>
                </a:lnTo>
                <a:lnTo>
                  <a:pt x="97459" y="88798"/>
                </a:lnTo>
                <a:lnTo>
                  <a:pt x="95046" y="96964"/>
                </a:lnTo>
                <a:lnTo>
                  <a:pt x="93548" y="105156"/>
                </a:lnTo>
                <a:lnTo>
                  <a:pt x="93421" y="106680"/>
                </a:lnTo>
                <a:lnTo>
                  <a:pt x="92951" y="114300"/>
                </a:lnTo>
                <a:lnTo>
                  <a:pt x="92951" y="123444"/>
                </a:lnTo>
                <a:lnTo>
                  <a:pt x="112763" y="160020"/>
                </a:lnTo>
                <a:lnTo>
                  <a:pt x="140195" y="170688"/>
                </a:lnTo>
                <a:lnTo>
                  <a:pt x="147815" y="170688"/>
                </a:lnTo>
                <a:lnTo>
                  <a:pt x="155536" y="170408"/>
                </a:lnTo>
                <a:lnTo>
                  <a:pt x="162674" y="169545"/>
                </a:lnTo>
                <a:lnTo>
                  <a:pt x="169252" y="168122"/>
                </a:lnTo>
                <a:lnTo>
                  <a:pt x="175247" y="166116"/>
                </a:lnTo>
                <a:lnTo>
                  <a:pt x="182867" y="164592"/>
                </a:lnTo>
                <a:lnTo>
                  <a:pt x="190487" y="160020"/>
                </a:lnTo>
                <a:lnTo>
                  <a:pt x="195059" y="156972"/>
                </a:lnTo>
                <a:lnTo>
                  <a:pt x="187744" y="143256"/>
                </a:lnTo>
                <a:lnTo>
                  <a:pt x="182867" y="134112"/>
                </a:lnTo>
                <a:lnTo>
                  <a:pt x="178295" y="137160"/>
                </a:lnTo>
                <a:lnTo>
                  <a:pt x="175247" y="138684"/>
                </a:lnTo>
                <a:lnTo>
                  <a:pt x="161531" y="143256"/>
                </a:lnTo>
                <a:lnTo>
                  <a:pt x="149339" y="143256"/>
                </a:lnTo>
                <a:lnTo>
                  <a:pt x="128003" y="111252"/>
                </a:lnTo>
                <a:lnTo>
                  <a:pt x="204203" y="111252"/>
                </a:lnTo>
                <a:lnTo>
                  <a:pt x="204203" y="109728"/>
                </a:lnTo>
                <a:lnTo>
                  <a:pt x="205727" y="106680"/>
                </a:lnTo>
                <a:lnTo>
                  <a:pt x="205727" y="105156"/>
                </a:lnTo>
                <a:lnTo>
                  <a:pt x="207251" y="102108"/>
                </a:lnTo>
                <a:lnTo>
                  <a:pt x="207251" y="100584"/>
                </a:lnTo>
                <a:lnTo>
                  <a:pt x="208775" y="97536"/>
                </a:lnTo>
                <a:lnTo>
                  <a:pt x="208775" y="91440"/>
                </a:lnTo>
                <a:lnTo>
                  <a:pt x="209537" y="89916"/>
                </a:lnTo>
                <a:lnTo>
                  <a:pt x="210299" y="88392"/>
                </a:lnTo>
                <a:lnTo>
                  <a:pt x="210299" y="74676"/>
                </a:lnTo>
                <a:close/>
              </a:path>
              <a:path w="721360" h="216535">
                <a:moveTo>
                  <a:pt x="428231" y="65532"/>
                </a:moveTo>
                <a:lnTo>
                  <a:pt x="403898" y="32575"/>
                </a:lnTo>
                <a:lnTo>
                  <a:pt x="396227" y="32004"/>
                </a:lnTo>
                <a:lnTo>
                  <a:pt x="388607" y="32004"/>
                </a:lnTo>
                <a:lnTo>
                  <a:pt x="373367" y="38100"/>
                </a:lnTo>
                <a:lnTo>
                  <a:pt x="352031" y="54864"/>
                </a:lnTo>
                <a:lnTo>
                  <a:pt x="350507" y="48768"/>
                </a:lnTo>
                <a:lnTo>
                  <a:pt x="347459" y="42672"/>
                </a:lnTo>
                <a:lnTo>
                  <a:pt x="342887" y="38100"/>
                </a:lnTo>
                <a:lnTo>
                  <a:pt x="338315" y="35052"/>
                </a:lnTo>
                <a:lnTo>
                  <a:pt x="330695" y="32004"/>
                </a:lnTo>
                <a:lnTo>
                  <a:pt x="313931" y="32004"/>
                </a:lnTo>
                <a:lnTo>
                  <a:pt x="306311" y="33528"/>
                </a:lnTo>
                <a:lnTo>
                  <a:pt x="291071" y="42672"/>
                </a:lnTo>
                <a:lnTo>
                  <a:pt x="284975" y="47244"/>
                </a:lnTo>
                <a:lnTo>
                  <a:pt x="278879" y="53340"/>
                </a:lnTo>
                <a:lnTo>
                  <a:pt x="277355" y="53340"/>
                </a:lnTo>
                <a:lnTo>
                  <a:pt x="277355" y="35052"/>
                </a:lnTo>
                <a:lnTo>
                  <a:pt x="248399" y="35052"/>
                </a:lnTo>
                <a:lnTo>
                  <a:pt x="222491" y="167640"/>
                </a:lnTo>
                <a:lnTo>
                  <a:pt x="259067" y="167640"/>
                </a:lnTo>
                <a:lnTo>
                  <a:pt x="275831" y="80772"/>
                </a:lnTo>
                <a:lnTo>
                  <a:pt x="286499" y="70104"/>
                </a:lnTo>
                <a:lnTo>
                  <a:pt x="291071" y="67056"/>
                </a:lnTo>
                <a:lnTo>
                  <a:pt x="295643" y="65532"/>
                </a:lnTo>
                <a:lnTo>
                  <a:pt x="298691" y="64008"/>
                </a:lnTo>
                <a:lnTo>
                  <a:pt x="309359" y="64008"/>
                </a:lnTo>
                <a:lnTo>
                  <a:pt x="310883" y="67056"/>
                </a:lnTo>
                <a:lnTo>
                  <a:pt x="313931" y="68580"/>
                </a:lnTo>
                <a:lnTo>
                  <a:pt x="315455" y="73152"/>
                </a:lnTo>
                <a:lnTo>
                  <a:pt x="315455" y="79248"/>
                </a:lnTo>
                <a:lnTo>
                  <a:pt x="313931" y="80772"/>
                </a:lnTo>
                <a:lnTo>
                  <a:pt x="313931" y="86868"/>
                </a:lnTo>
                <a:lnTo>
                  <a:pt x="312407" y="89916"/>
                </a:lnTo>
                <a:lnTo>
                  <a:pt x="297167" y="167640"/>
                </a:lnTo>
                <a:lnTo>
                  <a:pt x="333743" y="167640"/>
                </a:lnTo>
                <a:lnTo>
                  <a:pt x="350507" y="80772"/>
                </a:lnTo>
                <a:lnTo>
                  <a:pt x="361175" y="70104"/>
                </a:lnTo>
                <a:lnTo>
                  <a:pt x="365747" y="67056"/>
                </a:lnTo>
                <a:lnTo>
                  <a:pt x="370319" y="65532"/>
                </a:lnTo>
                <a:lnTo>
                  <a:pt x="373367" y="64008"/>
                </a:lnTo>
                <a:lnTo>
                  <a:pt x="385559" y="64008"/>
                </a:lnTo>
                <a:lnTo>
                  <a:pt x="390131" y="68580"/>
                </a:lnTo>
                <a:lnTo>
                  <a:pt x="390131" y="82296"/>
                </a:lnTo>
                <a:lnTo>
                  <a:pt x="388607" y="83820"/>
                </a:lnTo>
                <a:lnTo>
                  <a:pt x="388607" y="89916"/>
                </a:lnTo>
                <a:lnTo>
                  <a:pt x="371843" y="167640"/>
                </a:lnTo>
                <a:lnTo>
                  <a:pt x="408419" y="167640"/>
                </a:lnTo>
                <a:lnTo>
                  <a:pt x="425183" y="85344"/>
                </a:lnTo>
                <a:lnTo>
                  <a:pt x="426707" y="82296"/>
                </a:lnTo>
                <a:lnTo>
                  <a:pt x="426707" y="74676"/>
                </a:lnTo>
                <a:lnTo>
                  <a:pt x="428231" y="71628"/>
                </a:lnTo>
                <a:lnTo>
                  <a:pt x="428231" y="65532"/>
                </a:lnTo>
                <a:close/>
              </a:path>
              <a:path w="721360" h="216535">
                <a:moveTo>
                  <a:pt x="577583" y="80772"/>
                </a:moveTo>
                <a:lnTo>
                  <a:pt x="563295" y="39077"/>
                </a:lnTo>
                <a:lnTo>
                  <a:pt x="541007" y="32004"/>
                </a:lnTo>
                <a:lnTo>
                  <a:pt x="541007" y="77724"/>
                </a:lnTo>
                <a:lnTo>
                  <a:pt x="541007" y="92964"/>
                </a:lnTo>
                <a:lnTo>
                  <a:pt x="539483" y="100584"/>
                </a:lnTo>
                <a:lnTo>
                  <a:pt x="537959" y="106680"/>
                </a:lnTo>
                <a:lnTo>
                  <a:pt x="534911" y="114300"/>
                </a:lnTo>
                <a:lnTo>
                  <a:pt x="533387" y="120396"/>
                </a:lnTo>
                <a:lnTo>
                  <a:pt x="530339" y="124968"/>
                </a:lnTo>
                <a:lnTo>
                  <a:pt x="525767" y="129540"/>
                </a:lnTo>
                <a:lnTo>
                  <a:pt x="522719" y="134112"/>
                </a:lnTo>
                <a:lnTo>
                  <a:pt x="513575" y="140208"/>
                </a:lnTo>
                <a:lnTo>
                  <a:pt x="509003" y="141732"/>
                </a:lnTo>
                <a:lnTo>
                  <a:pt x="501383" y="141732"/>
                </a:lnTo>
                <a:lnTo>
                  <a:pt x="495287" y="138684"/>
                </a:lnTo>
                <a:lnTo>
                  <a:pt x="489191" y="132588"/>
                </a:lnTo>
                <a:lnTo>
                  <a:pt x="487667" y="128016"/>
                </a:lnTo>
                <a:lnTo>
                  <a:pt x="498335" y="79248"/>
                </a:lnTo>
                <a:lnTo>
                  <a:pt x="501383" y="73152"/>
                </a:lnTo>
                <a:lnTo>
                  <a:pt x="505955" y="68580"/>
                </a:lnTo>
                <a:lnTo>
                  <a:pt x="510527" y="65532"/>
                </a:lnTo>
                <a:lnTo>
                  <a:pt x="516623" y="64008"/>
                </a:lnTo>
                <a:lnTo>
                  <a:pt x="521195" y="62484"/>
                </a:lnTo>
                <a:lnTo>
                  <a:pt x="530339" y="62484"/>
                </a:lnTo>
                <a:lnTo>
                  <a:pt x="533387" y="64008"/>
                </a:lnTo>
                <a:lnTo>
                  <a:pt x="536435" y="67056"/>
                </a:lnTo>
                <a:lnTo>
                  <a:pt x="539483" y="71628"/>
                </a:lnTo>
                <a:lnTo>
                  <a:pt x="541007" y="77724"/>
                </a:lnTo>
                <a:lnTo>
                  <a:pt x="541007" y="32004"/>
                </a:lnTo>
                <a:lnTo>
                  <a:pt x="533387" y="32004"/>
                </a:lnTo>
                <a:lnTo>
                  <a:pt x="527291" y="33528"/>
                </a:lnTo>
                <a:lnTo>
                  <a:pt x="519671" y="36576"/>
                </a:lnTo>
                <a:lnTo>
                  <a:pt x="513575" y="41148"/>
                </a:lnTo>
                <a:lnTo>
                  <a:pt x="505955" y="45720"/>
                </a:lnTo>
                <a:lnTo>
                  <a:pt x="499859" y="50292"/>
                </a:lnTo>
                <a:lnTo>
                  <a:pt x="499859" y="35052"/>
                </a:lnTo>
                <a:lnTo>
                  <a:pt x="469379" y="35052"/>
                </a:lnTo>
                <a:lnTo>
                  <a:pt x="432803" y="216408"/>
                </a:lnTo>
                <a:lnTo>
                  <a:pt x="469379" y="216408"/>
                </a:lnTo>
                <a:lnTo>
                  <a:pt x="476999" y="181356"/>
                </a:lnTo>
                <a:lnTo>
                  <a:pt x="480047" y="155448"/>
                </a:lnTo>
                <a:lnTo>
                  <a:pt x="483095" y="160020"/>
                </a:lnTo>
                <a:lnTo>
                  <a:pt x="487667" y="164592"/>
                </a:lnTo>
                <a:lnTo>
                  <a:pt x="492239" y="166116"/>
                </a:lnTo>
                <a:lnTo>
                  <a:pt x="496811" y="169164"/>
                </a:lnTo>
                <a:lnTo>
                  <a:pt x="501383" y="170688"/>
                </a:lnTo>
                <a:lnTo>
                  <a:pt x="507479" y="170688"/>
                </a:lnTo>
                <a:lnTo>
                  <a:pt x="545960" y="155829"/>
                </a:lnTo>
                <a:lnTo>
                  <a:pt x="558457" y="141732"/>
                </a:lnTo>
                <a:lnTo>
                  <a:pt x="560781" y="138544"/>
                </a:lnTo>
                <a:lnTo>
                  <a:pt x="576249" y="98869"/>
                </a:lnTo>
                <a:lnTo>
                  <a:pt x="577278" y="89903"/>
                </a:lnTo>
                <a:lnTo>
                  <a:pt x="577583" y="80772"/>
                </a:lnTo>
                <a:close/>
              </a:path>
              <a:path w="721360" h="216535">
                <a:moveTo>
                  <a:pt x="720852" y="77724"/>
                </a:moveTo>
                <a:lnTo>
                  <a:pt x="719328" y="71628"/>
                </a:lnTo>
                <a:lnTo>
                  <a:pt x="716267" y="64008"/>
                </a:lnTo>
                <a:lnTo>
                  <a:pt x="715505" y="60960"/>
                </a:lnTo>
                <a:lnTo>
                  <a:pt x="714756" y="57912"/>
                </a:lnTo>
                <a:lnTo>
                  <a:pt x="710171" y="51816"/>
                </a:lnTo>
                <a:lnTo>
                  <a:pt x="707136" y="47244"/>
                </a:lnTo>
                <a:lnTo>
                  <a:pt x="702551" y="42672"/>
                </a:lnTo>
                <a:lnTo>
                  <a:pt x="696455" y="38100"/>
                </a:lnTo>
                <a:lnTo>
                  <a:pt x="690359" y="36576"/>
                </a:lnTo>
                <a:lnTo>
                  <a:pt x="684263" y="33528"/>
                </a:lnTo>
                <a:lnTo>
                  <a:pt x="684263" y="79248"/>
                </a:lnTo>
                <a:lnTo>
                  <a:pt x="684263" y="96012"/>
                </a:lnTo>
                <a:lnTo>
                  <a:pt x="682752" y="102108"/>
                </a:lnTo>
                <a:lnTo>
                  <a:pt x="658355" y="140208"/>
                </a:lnTo>
                <a:lnTo>
                  <a:pt x="655320" y="141732"/>
                </a:lnTo>
                <a:lnTo>
                  <a:pt x="644652" y="141732"/>
                </a:lnTo>
                <a:lnTo>
                  <a:pt x="640067" y="138684"/>
                </a:lnTo>
                <a:lnTo>
                  <a:pt x="633971" y="129540"/>
                </a:lnTo>
                <a:lnTo>
                  <a:pt x="632447" y="123444"/>
                </a:lnTo>
                <a:lnTo>
                  <a:pt x="632447" y="100584"/>
                </a:lnTo>
                <a:lnTo>
                  <a:pt x="633971" y="94488"/>
                </a:lnTo>
                <a:lnTo>
                  <a:pt x="637032" y="86868"/>
                </a:lnTo>
                <a:lnTo>
                  <a:pt x="638556" y="82296"/>
                </a:lnTo>
                <a:lnTo>
                  <a:pt x="641591" y="77724"/>
                </a:lnTo>
                <a:lnTo>
                  <a:pt x="644652" y="71628"/>
                </a:lnTo>
                <a:lnTo>
                  <a:pt x="647687" y="68580"/>
                </a:lnTo>
                <a:lnTo>
                  <a:pt x="656844" y="62484"/>
                </a:lnTo>
                <a:lnTo>
                  <a:pt x="659879" y="60960"/>
                </a:lnTo>
                <a:lnTo>
                  <a:pt x="670547" y="60960"/>
                </a:lnTo>
                <a:lnTo>
                  <a:pt x="676656" y="64008"/>
                </a:lnTo>
                <a:lnTo>
                  <a:pt x="682752" y="73152"/>
                </a:lnTo>
                <a:lnTo>
                  <a:pt x="684263" y="79248"/>
                </a:lnTo>
                <a:lnTo>
                  <a:pt x="684263" y="33528"/>
                </a:lnTo>
                <a:lnTo>
                  <a:pt x="676656" y="32004"/>
                </a:lnTo>
                <a:lnTo>
                  <a:pt x="669036" y="32004"/>
                </a:lnTo>
                <a:lnTo>
                  <a:pt x="629793" y="45339"/>
                </a:lnTo>
                <a:lnTo>
                  <a:pt x="601967" y="82296"/>
                </a:lnTo>
                <a:lnTo>
                  <a:pt x="595871" y="132588"/>
                </a:lnTo>
                <a:lnTo>
                  <a:pt x="598932" y="138684"/>
                </a:lnTo>
                <a:lnTo>
                  <a:pt x="600456" y="144780"/>
                </a:lnTo>
                <a:lnTo>
                  <a:pt x="605028" y="150876"/>
                </a:lnTo>
                <a:lnTo>
                  <a:pt x="609587" y="155448"/>
                </a:lnTo>
                <a:lnTo>
                  <a:pt x="614159" y="161544"/>
                </a:lnTo>
                <a:lnTo>
                  <a:pt x="618744" y="164592"/>
                </a:lnTo>
                <a:lnTo>
                  <a:pt x="624840" y="167640"/>
                </a:lnTo>
                <a:lnTo>
                  <a:pt x="630936" y="169164"/>
                </a:lnTo>
                <a:lnTo>
                  <a:pt x="638556" y="170688"/>
                </a:lnTo>
                <a:lnTo>
                  <a:pt x="646163" y="170688"/>
                </a:lnTo>
                <a:lnTo>
                  <a:pt x="686358" y="157924"/>
                </a:lnTo>
                <a:lnTo>
                  <a:pt x="702779" y="141732"/>
                </a:lnTo>
                <a:lnTo>
                  <a:pt x="706932" y="136017"/>
                </a:lnTo>
                <a:lnTo>
                  <a:pt x="720318" y="96012"/>
                </a:lnTo>
                <a:lnTo>
                  <a:pt x="720852" y="86868"/>
                </a:lnTo>
                <a:lnTo>
                  <a:pt x="720852" y="77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4" name="object 164"/>
          <p:cNvPicPr/>
          <p:nvPr/>
        </p:nvPicPr>
        <p:blipFill>
          <a:blip r:embed="rId92" cstate="print"/>
          <a:stretch>
            <a:fillRect/>
          </a:stretch>
        </p:blipFill>
        <p:spPr>
          <a:xfrm>
            <a:off x="1086611" y="2708146"/>
            <a:ext cx="2450592" cy="245364"/>
          </a:xfrm>
          <a:prstGeom prst="rect">
            <a:avLst/>
          </a:prstGeom>
        </p:spPr>
      </p:pic>
      <p:pic>
        <p:nvPicPr>
          <p:cNvPr id="165" name="object 165"/>
          <p:cNvPicPr/>
          <p:nvPr/>
        </p:nvPicPr>
        <p:blipFill>
          <a:blip r:embed="rId93" cstate="print"/>
          <a:stretch>
            <a:fillRect/>
          </a:stretch>
        </p:blipFill>
        <p:spPr>
          <a:xfrm>
            <a:off x="3605783" y="2708147"/>
            <a:ext cx="121920" cy="193548"/>
          </a:xfrm>
          <a:prstGeom prst="rect">
            <a:avLst/>
          </a:prstGeom>
        </p:spPr>
      </p:pic>
      <p:grpSp>
        <p:nvGrpSpPr>
          <p:cNvPr id="166" name="object 166"/>
          <p:cNvGrpSpPr/>
          <p:nvPr/>
        </p:nvGrpSpPr>
        <p:grpSpPr>
          <a:xfrm>
            <a:off x="3777996" y="2718815"/>
            <a:ext cx="508000" cy="182880"/>
            <a:chOff x="3777996" y="2718815"/>
            <a:chExt cx="508000" cy="182880"/>
          </a:xfrm>
        </p:grpSpPr>
        <p:pic>
          <p:nvPicPr>
            <p:cNvPr id="167" name="object 167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3777996" y="2724910"/>
              <a:ext cx="254507" cy="176784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053840" y="2718815"/>
              <a:ext cx="231646" cy="182879"/>
            </a:xfrm>
            <a:prstGeom prst="rect">
              <a:avLst/>
            </a:prstGeom>
          </p:spPr>
        </p:pic>
      </p:grpSp>
      <p:grpSp>
        <p:nvGrpSpPr>
          <p:cNvPr id="169" name="object 169"/>
          <p:cNvGrpSpPr/>
          <p:nvPr/>
        </p:nvGrpSpPr>
        <p:grpSpPr>
          <a:xfrm>
            <a:off x="6554723" y="5702806"/>
            <a:ext cx="1991995" cy="239395"/>
            <a:chOff x="6554723" y="5702806"/>
            <a:chExt cx="1991995" cy="239395"/>
          </a:xfrm>
        </p:grpSpPr>
        <p:pic>
          <p:nvPicPr>
            <p:cNvPr id="170" name="object 170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554723" y="5705854"/>
              <a:ext cx="1397508" cy="236220"/>
            </a:xfrm>
            <a:prstGeom prst="rect">
              <a:avLst/>
            </a:prstGeom>
          </p:spPr>
        </p:pic>
        <p:sp>
          <p:nvSpPr>
            <p:cNvPr id="171" name="object 171"/>
            <p:cNvSpPr/>
            <p:nvPr/>
          </p:nvSpPr>
          <p:spPr>
            <a:xfrm>
              <a:off x="7955280" y="5812535"/>
              <a:ext cx="68580" cy="26034"/>
            </a:xfrm>
            <a:custGeom>
              <a:avLst/>
              <a:gdLst/>
              <a:ahLst/>
              <a:cxnLst/>
              <a:rect l="l" t="t" r="r" b="b"/>
              <a:pathLst>
                <a:path w="68579" h="26035">
                  <a:moveTo>
                    <a:pt x="62483" y="25908"/>
                  </a:moveTo>
                  <a:lnTo>
                    <a:pt x="0" y="25908"/>
                  </a:lnTo>
                  <a:lnTo>
                    <a:pt x="6096" y="0"/>
                  </a:lnTo>
                  <a:lnTo>
                    <a:pt x="68580" y="0"/>
                  </a:lnTo>
                  <a:lnTo>
                    <a:pt x="62483" y="25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2" name="object 17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8045196" y="5702806"/>
              <a:ext cx="501394" cy="193548"/>
            </a:xfrm>
            <a:prstGeom prst="rect">
              <a:avLst/>
            </a:prstGeom>
          </p:spPr>
        </p:pic>
      </p:grpSp>
      <p:pic>
        <p:nvPicPr>
          <p:cNvPr id="173" name="object 173"/>
          <p:cNvPicPr/>
          <p:nvPr/>
        </p:nvPicPr>
        <p:blipFill>
          <a:blip r:embed="rId98" cstate="print"/>
          <a:stretch>
            <a:fillRect/>
          </a:stretch>
        </p:blipFill>
        <p:spPr>
          <a:xfrm>
            <a:off x="8616695" y="5704330"/>
            <a:ext cx="108203" cy="192024"/>
          </a:xfrm>
          <a:prstGeom prst="rect">
            <a:avLst/>
          </a:prstGeom>
        </p:spPr>
      </p:pic>
      <p:grpSp>
        <p:nvGrpSpPr>
          <p:cNvPr id="174" name="object 174"/>
          <p:cNvGrpSpPr/>
          <p:nvPr/>
        </p:nvGrpSpPr>
        <p:grpSpPr>
          <a:xfrm>
            <a:off x="8795093" y="5701282"/>
            <a:ext cx="710565" cy="195580"/>
            <a:chOff x="8795093" y="5701282"/>
            <a:chExt cx="710565" cy="195580"/>
          </a:xfrm>
        </p:grpSpPr>
        <p:pic>
          <p:nvPicPr>
            <p:cNvPr id="175" name="object 175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8795093" y="5760719"/>
              <a:ext cx="117170" cy="135635"/>
            </a:xfrm>
            <a:prstGeom prst="rect">
              <a:avLst/>
            </a:prstGeom>
          </p:spPr>
        </p:pic>
        <p:sp>
          <p:nvSpPr>
            <p:cNvPr id="176" name="object 176"/>
            <p:cNvSpPr/>
            <p:nvPr/>
          </p:nvSpPr>
          <p:spPr>
            <a:xfrm>
              <a:off x="8935200" y="5701284"/>
              <a:ext cx="570230" cy="195580"/>
            </a:xfrm>
            <a:custGeom>
              <a:avLst/>
              <a:gdLst/>
              <a:ahLst/>
              <a:cxnLst/>
              <a:rect l="l" t="t" r="r" b="b"/>
              <a:pathLst>
                <a:path w="570229" h="195579">
                  <a:moveTo>
                    <a:pt x="92964" y="6096"/>
                  </a:moveTo>
                  <a:lnTo>
                    <a:pt x="89916" y="3048"/>
                  </a:lnTo>
                  <a:lnTo>
                    <a:pt x="86868" y="1524"/>
                  </a:lnTo>
                  <a:lnTo>
                    <a:pt x="83820" y="1524"/>
                  </a:lnTo>
                  <a:lnTo>
                    <a:pt x="79248" y="0"/>
                  </a:lnTo>
                  <a:lnTo>
                    <a:pt x="70104" y="0"/>
                  </a:lnTo>
                  <a:lnTo>
                    <a:pt x="62420" y="596"/>
                  </a:lnTo>
                  <a:lnTo>
                    <a:pt x="31559" y="31673"/>
                  </a:lnTo>
                  <a:lnTo>
                    <a:pt x="25908" y="62484"/>
                  </a:lnTo>
                  <a:lnTo>
                    <a:pt x="7620" y="64008"/>
                  </a:lnTo>
                  <a:lnTo>
                    <a:pt x="4572" y="79248"/>
                  </a:lnTo>
                  <a:lnTo>
                    <a:pt x="21336" y="79248"/>
                  </a:lnTo>
                  <a:lnTo>
                    <a:pt x="0" y="192024"/>
                  </a:lnTo>
                  <a:lnTo>
                    <a:pt x="19812" y="192024"/>
                  </a:lnTo>
                  <a:lnTo>
                    <a:pt x="42672" y="79248"/>
                  </a:lnTo>
                  <a:lnTo>
                    <a:pt x="68580" y="79248"/>
                  </a:lnTo>
                  <a:lnTo>
                    <a:pt x="71628" y="62484"/>
                  </a:lnTo>
                  <a:lnTo>
                    <a:pt x="45720" y="62484"/>
                  </a:lnTo>
                  <a:lnTo>
                    <a:pt x="51816" y="33528"/>
                  </a:lnTo>
                  <a:lnTo>
                    <a:pt x="54864" y="27432"/>
                  </a:lnTo>
                  <a:lnTo>
                    <a:pt x="60960" y="18288"/>
                  </a:lnTo>
                  <a:lnTo>
                    <a:pt x="65532" y="15240"/>
                  </a:lnTo>
                  <a:lnTo>
                    <a:pt x="74676" y="15240"/>
                  </a:lnTo>
                  <a:lnTo>
                    <a:pt x="77724" y="16764"/>
                  </a:lnTo>
                  <a:lnTo>
                    <a:pt x="80772" y="16764"/>
                  </a:lnTo>
                  <a:lnTo>
                    <a:pt x="83820" y="19812"/>
                  </a:lnTo>
                  <a:lnTo>
                    <a:pt x="86868" y="19812"/>
                  </a:lnTo>
                  <a:lnTo>
                    <a:pt x="92964" y="6096"/>
                  </a:lnTo>
                  <a:close/>
                </a:path>
                <a:path w="570229" h="195579">
                  <a:moveTo>
                    <a:pt x="169164" y="6096"/>
                  </a:moveTo>
                  <a:lnTo>
                    <a:pt x="166116" y="3048"/>
                  </a:lnTo>
                  <a:lnTo>
                    <a:pt x="163068" y="1524"/>
                  </a:lnTo>
                  <a:lnTo>
                    <a:pt x="158496" y="1524"/>
                  </a:lnTo>
                  <a:lnTo>
                    <a:pt x="155448" y="0"/>
                  </a:lnTo>
                  <a:lnTo>
                    <a:pt x="146304" y="0"/>
                  </a:lnTo>
                  <a:lnTo>
                    <a:pt x="138595" y="596"/>
                  </a:lnTo>
                  <a:lnTo>
                    <a:pt x="107734" y="31673"/>
                  </a:lnTo>
                  <a:lnTo>
                    <a:pt x="100584" y="62484"/>
                  </a:lnTo>
                  <a:lnTo>
                    <a:pt x="83820" y="64008"/>
                  </a:lnTo>
                  <a:lnTo>
                    <a:pt x="80772" y="79248"/>
                  </a:lnTo>
                  <a:lnTo>
                    <a:pt x="97536" y="79248"/>
                  </a:lnTo>
                  <a:lnTo>
                    <a:pt x="74676" y="192024"/>
                  </a:lnTo>
                  <a:lnTo>
                    <a:pt x="94488" y="192024"/>
                  </a:lnTo>
                  <a:lnTo>
                    <a:pt x="117348" y="79248"/>
                  </a:lnTo>
                  <a:lnTo>
                    <a:pt x="143256" y="79248"/>
                  </a:lnTo>
                  <a:lnTo>
                    <a:pt x="147828" y="62484"/>
                  </a:lnTo>
                  <a:lnTo>
                    <a:pt x="120396" y="62484"/>
                  </a:lnTo>
                  <a:lnTo>
                    <a:pt x="126492" y="33528"/>
                  </a:lnTo>
                  <a:lnTo>
                    <a:pt x="129540" y="27432"/>
                  </a:lnTo>
                  <a:lnTo>
                    <a:pt x="132588" y="22860"/>
                  </a:lnTo>
                  <a:lnTo>
                    <a:pt x="137160" y="18288"/>
                  </a:lnTo>
                  <a:lnTo>
                    <a:pt x="141732" y="15240"/>
                  </a:lnTo>
                  <a:lnTo>
                    <a:pt x="150876" y="15240"/>
                  </a:lnTo>
                  <a:lnTo>
                    <a:pt x="152400" y="16764"/>
                  </a:lnTo>
                  <a:lnTo>
                    <a:pt x="155448" y="16764"/>
                  </a:lnTo>
                  <a:lnTo>
                    <a:pt x="158496" y="18288"/>
                  </a:lnTo>
                  <a:lnTo>
                    <a:pt x="160020" y="19812"/>
                  </a:lnTo>
                  <a:lnTo>
                    <a:pt x="161544" y="19812"/>
                  </a:lnTo>
                  <a:lnTo>
                    <a:pt x="169164" y="6096"/>
                  </a:lnTo>
                  <a:close/>
                </a:path>
                <a:path w="570229" h="195579">
                  <a:moveTo>
                    <a:pt x="256032" y="92964"/>
                  </a:moveTo>
                  <a:lnTo>
                    <a:pt x="254508" y="88392"/>
                  </a:lnTo>
                  <a:lnTo>
                    <a:pt x="252984" y="82296"/>
                  </a:lnTo>
                  <a:lnTo>
                    <a:pt x="251460" y="77724"/>
                  </a:lnTo>
                  <a:lnTo>
                    <a:pt x="249936" y="76200"/>
                  </a:lnTo>
                  <a:lnTo>
                    <a:pt x="246888" y="73152"/>
                  </a:lnTo>
                  <a:lnTo>
                    <a:pt x="243840" y="68580"/>
                  </a:lnTo>
                  <a:lnTo>
                    <a:pt x="240792" y="65532"/>
                  </a:lnTo>
                  <a:lnTo>
                    <a:pt x="239268" y="64770"/>
                  </a:lnTo>
                  <a:lnTo>
                    <a:pt x="239268" y="97536"/>
                  </a:lnTo>
                  <a:lnTo>
                    <a:pt x="239268" y="114300"/>
                  </a:lnTo>
                  <a:lnTo>
                    <a:pt x="237744" y="115824"/>
                  </a:lnTo>
                  <a:lnTo>
                    <a:pt x="237744" y="117348"/>
                  </a:lnTo>
                  <a:lnTo>
                    <a:pt x="170688" y="117348"/>
                  </a:lnTo>
                  <a:lnTo>
                    <a:pt x="173736" y="105156"/>
                  </a:lnTo>
                  <a:lnTo>
                    <a:pt x="179832" y="96012"/>
                  </a:lnTo>
                  <a:lnTo>
                    <a:pt x="184404" y="91440"/>
                  </a:lnTo>
                  <a:lnTo>
                    <a:pt x="187452" y="86868"/>
                  </a:lnTo>
                  <a:lnTo>
                    <a:pt x="192024" y="83820"/>
                  </a:lnTo>
                  <a:lnTo>
                    <a:pt x="195072" y="80772"/>
                  </a:lnTo>
                  <a:lnTo>
                    <a:pt x="199644" y="79248"/>
                  </a:lnTo>
                  <a:lnTo>
                    <a:pt x="204216" y="76200"/>
                  </a:lnTo>
                  <a:lnTo>
                    <a:pt x="222504" y="76200"/>
                  </a:lnTo>
                  <a:lnTo>
                    <a:pt x="228600" y="79248"/>
                  </a:lnTo>
                  <a:lnTo>
                    <a:pt x="231648" y="82296"/>
                  </a:lnTo>
                  <a:lnTo>
                    <a:pt x="233172" y="85344"/>
                  </a:lnTo>
                  <a:lnTo>
                    <a:pt x="236220" y="86868"/>
                  </a:lnTo>
                  <a:lnTo>
                    <a:pt x="237744" y="89916"/>
                  </a:lnTo>
                  <a:lnTo>
                    <a:pt x="237744" y="94488"/>
                  </a:lnTo>
                  <a:lnTo>
                    <a:pt x="239268" y="97536"/>
                  </a:lnTo>
                  <a:lnTo>
                    <a:pt x="239268" y="64770"/>
                  </a:lnTo>
                  <a:lnTo>
                    <a:pt x="234696" y="62484"/>
                  </a:lnTo>
                  <a:lnTo>
                    <a:pt x="230124" y="60960"/>
                  </a:lnTo>
                  <a:lnTo>
                    <a:pt x="224028" y="59436"/>
                  </a:lnTo>
                  <a:lnTo>
                    <a:pt x="208788" y="59436"/>
                  </a:lnTo>
                  <a:lnTo>
                    <a:pt x="199644" y="60960"/>
                  </a:lnTo>
                  <a:lnTo>
                    <a:pt x="192024" y="65532"/>
                  </a:lnTo>
                  <a:lnTo>
                    <a:pt x="185458" y="68364"/>
                  </a:lnTo>
                  <a:lnTo>
                    <a:pt x="156743" y="100736"/>
                  </a:lnTo>
                  <a:lnTo>
                    <a:pt x="153924" y="108204"/>
                  </a:lnTo>
                  <a:lnTo>
                    <a:pt x="151053" y="115595"/>
                  </a:lnTo>
                  <a:lnTo>
                    <a:pt x="149161" y="123825"/>
                  </a:lnTo>
                  <a:lnTo>
                    <a:pt x="148145" y="132638"/>
                  </a:lnTo>
                  <a:lnTo>
                    <a:pt x="147828" y="141732"/>
                  </a:lnTo>
                  <a:lnTo>
                    <a:pt x="148691" y="153708"/>
                  </a:lnTo>
                  <a:lnTo>
                    <a:pt x="168973" y="187363"/>
                  </a:lnTo>
                  <a:lnTo>
                    <a:pt x="198120" y="195072"/>
                  </a:lnTo>
                  <a:lnTo>
                    <a:pt x="207264" y="195072"/>
                  </a:lnTo>
                  <a:lnTo>
                    <a:pt x="222504" y="192024"/>
                  </a:lnTo>
                  <a:lnTo>
                    <a:pt x="234696" y="185928"/>
                  </a:lnTo>
                  <a:lnTo>
                    <a:pt x="240792" y="181356"/>
                  </a:lnTo>
                  <a:lnTo>
                    <a:pt x="239776" y="179832"/>
                  </a:lnTo>
                  <a:lnTo>
                    <a:pt x="231648" y="167640"/>
                  </a:lnTo>
                  <a:lnTo>
                    <a:pt x="228600" y="170688"/>
                  </a:lnTo>
                  <a:lnTo>
                    <a:pt x="224028" y="173736"/>
                  </a:lnTo>
                  <a:lnTo>
                    <a:pt x="217932" y="175260"/>
                  </a:lnTo>
                  <a:lnTo>
                    <a:pt x="213360" y="178308"/>
                  </a:lnTo>
                  <a:lnTo>
                    <a:pt x="208788" y="179832"/>
                  </a:lnTo>
                  <a:lnTo>
                    <a:pt x="198120" y="179832"/>
                  </a:lnTo>
                  <a:lnTo>
                    <a:pt x="192024" y="178308"/>
                  </a:lnTo>
                  <a:lnTo>
                    <a:pt x="182880" y="175260"/>
                  </a:lnTo>
                  <a:lnTo>
                    <a:pt x="178308" y="172212"/>
                  </a:lnTo>
                  <a:lnTo>
                    <a:pt x="175260" y="167640"/>
                  </a:lnTo>
                  <a:lnTo>
                    <a:pt x="172212" y="164592"/>
                  </a:lnTo>
                  <a:lnTo>
                    <a:pt x="169164" y="158496"/>
                  </a:lnTo>
                  <a:lnTo>
                    <a:pt x="167640" y="153924"/>
                  </a:lnTo>
                  <a:lnTo>
                    <a:pt x="166116" y="147828"/>
                  </a:lnTo>
                  <a:lnTo>
                    <a:pt x="166116" y="140208"/>
                  </a:lnTo>
                  <a:lnTo>
                    <a:pt x="167640" y="131064"/>
                  </a:lnTo>
                  <a:lnTo>
                    <a:pt x="251460" y="131064"/>
                  </a:lnTo>
                  <a:lnTo>
                    <a:pt x="252984" y="129540"/>
                  </a:lnTo>
                  <a:lnTo>
                    <a:pt x="254508" y="126492"/>
                  </a:lnTo>
                  <a:lnTo>
                    <a:pt x="254508" y="120396"/>
                  </a:lnTo>
                  <a:lnTo>
                    <a:pt x="255524" y="117348"/>
                  </a:lnTo>
                  <a:lnTo>
                    <a:pt x="256032" y="115824"/>
                  </a:lnTo>
                  <a:lnTo>
                    <a:pt x="256032" y="92964"/>
                  </a:lnTo>
                  <a:close/>
                </a:path>
                <a:path w="570229" h="195579">
                  <a:moveTo>
                    <a:pt x="367284" y="62484"/>
                  </a:moveTo>
                  <a:lnTo>
                    <a:pt x="364248" y="60960"/>
                  </a:lnTo>
                  <a:lnTo>
                    <a:pt x="359676" y="59436"/>
                  </a:lnTo>
                  <a:lnTo>
                    <a:pt x="347472" y="59436"/>
                  </a:lnTo>
                  <a:lnTo>
                    <a:pt x="315480" y="86868"/>
                  </a:lnTo>
                  <a:lnTo>
                    <a:pt x="313956" y="86868"/>
                  </a:lnTo>
                  <a:lnTo>
                    <a:pt x="316992" y="62484"/>
                  </a:lnTo>
                  <a:lnTo>
                    <a:pt x="300240" y="62484"/>
                  </a:lnTo>
                  <a:lnTo>
                    <a:pt x="274332" y="192024"/>
                  </a:lnTo>
                  <a:lnTo>
                    <a:pt x="294144" y="192024"/>
                  </a:lnTo>
                  <a:lnTo>
                    <a:pt x="310896" y="109728"/>
                  </a:lnTo>
                  <a:lnTo>
                    <a:pt x="315468" y="102298"/>
                  </a:lnTo>
                  <a:lnTo>
                    <a:pt x="320040" y="96012"/>
                  </a:lnTo>
                  <a:lnTo>
                    <a:pt x="324612" y="90868"/>
                  </a:lnTo>
                  <a:lnTo>
                    <a:pt x="329184" y="86868"/>
                  </a:lnTo>
                  <a:lnTo>
                    <a:pt x="335280" y="80772"/>
                  </a:lnTo>
                  <a:lnTo>
                    <a:pt x="342900" y="77724"/>
                  </a:lnTo>
                  <a:lnTo>
                    <a:pt x="353580" y="77724"/>
                  </a:lnTo>
                  <a:lnTo>
                    <a:pt x="359676" y="80772"/>
                  </a:lnTo>
                  <a:lnTo>
                    <a:pt x="367284" y="62484"/>
                  </a:lnTo>
                  <a:close/>
                </a:path>
                <a:path w="570229" h="195579">
                  <a:moveTo>
                    <a:pt x="448056" y="60960"/>
                  </a:moveTo>
                  <a:lnTo>
                    <a:pt x="416052" y="60960"/>
                  </a:lnTo>
                  <a:lnTo>
                    <a:pt x="422148" y="25908"/>
                  </a:lnTo>
                  <a:lnTo>
                    <a:pt x="405384" y="25908"/>
                  </a:lnTo>
                  <a:lnTo>
                    <a:pt x="396240" y="60960"/>
                  </a:lnTo>
                  <a:lnTo>
                    <a:pt x="374904" y="62484"/>
                  </a:lnTo>
                  <a:lnTo>
                    <a:pt x="373380" y="77724"/>
                  </a:lnTo>
                  <a:lnTo>
                    <a:pt x="391668" y="77724"/>
                  </a:lnTo>
                  <a:lnTo>
                    <a:pt x="376428" y="150876"/>
                  </a:lnTo>
                  <a:lnTo>
                    <a:pt x="376428" y="155448"/>
                  </a:lnTo>
                  <a:lnTo>
                    <a:pt x="374904" y="158496"/>
                  </a:lnTo>
                  <a:lnTo>
                    <a:pt x="374904" y="173736"/>
                  </a:lnTo>
                  <a:lnTo>
                    <a:pt x="379476" y="182880"/>
                  </a:lnTo>
                  <a:lnTo>
                    <a:pt x="387096" y="190500"/>
                  </a:lnTo>
                  <a:lnTo>
                    <a:pt x="396240" y="193548"/>
                  </a:lnTo>
                  <a:lnTo>
                    <a:pt x="416052" y="193548"/>
                  </a:lnTo>
                  <a:lnTo>
                    <a:pt x="420624" y="192024"/>
                  </a:lnTo>
                  <a:lnTo>
                    <a:pt x="423672" y="190500"/>
                  </a:lnTo>
                  <a:lnTo>
                    <a:pt x="428244" y="188976"/>
                  </a:lnTo>
                  <a:lnTo>
                    <a:pt x="431292" y="187452"/>
                  </a:lnTo>
                  <a:lnTo>
                    <a:pt x="426720" y="173736"/>
                  </a:lnTo>
                  <a:lnTo>
                    <a:pt x="423672" y="173736"/>
                  </a:lnTo>
                  <a:lnTo>
                    <a:pt x="422148" y="175260"/>
                  </a:lnTo>
                  <a:lnTo>
                    <a:pt x="419100" y="176784"/>
                  </a:lnTo>
                  <a:lnTo>
                    <a:pt x="402336" y="176784"/>
                  </a:lnTo>
                  <a:lnTo>
                    <a:pt x="399288" y="173736"/>
                  </a:lnTo>
                  <a:lnTo>
                    <a:pt x="397764" y="170688"/>
                  </a:lnTo>
                  <a:lnTo>
                    <a:pt x="396240" y="166116"/>
                  </a:lnTo>
                  <a:lnTo>
                    <a:pt x="396240" y="152400"/>
                  </a:lnTo>
                  <a:lnTo>
                    <a:pt x="411480" y="77724"/>
                  </a:lnTo>
                  <a:lnTo>
                    <a:pt x="445008" y="77724"/>
                  </a:lnTo>
                  <a:lnTo>
                    <a:pt x="448056" y="60960"/>
                  </a:lnTo>
                  <a:close/>
                </a:path>
                <a:path w="570229" h="195579">
                  <a:moveTo>
                    <a:pt x="569925" y="112776"/>
                  </a:moveTo>
                  <a:lnTo>
                    <a:pt x="559828" y="76200"/>
                  </a:lnTo>
                  <a:lnTo>
                    <a:pt x="557796" y="73152"/>
                  </a:lnTo>
                  <a:lnTo>
                    <a:pt x="550621" y="67157"/>
                  </a:lnTo>
                  <a:lnTo>
                    <a:pt x="550075" y="66865"/>
                  </a:lnTo>
                  <a:lnTo>
                    <a:pt x="550075" y="111252"/>
                  </a:lnTo>
                  <a:lnTo>
                    <a:pt x="549960" y="117754"/>
                  </a:lnTo>
                  <a:lnTo>
                    <a:pt x="534936" y="160020"/>
                  </a:lnTo>
                  <a:lnTo>
                    <a:pt x="509028" y="178308"/>
                  </a:lnTo>
                  <a:lnTo>
                    <a:pt x="493776" y="178308"/>
                  </a:lnTo>
                  <a:lnTo>
                    <a:pt x="474065" y="143256"/>
                  </a:lnTo>
                  <a:lnTo>
                    <a:pt x="473964" y="132588"/>
                  </a:lnTo>
                  <a:lnTo>
                    <a:pt x="475500" y="124968"/>
                  </a:lnTo>
                  <a:lnTo>
                    <a:pt x="478536" y="117348"/>
                  </a:lnTo>
                  <a:lnTo>
                    <a:pt x="481596" y="108204"/>
                  </a:lnTo>
                  <a:lnTo>
                    <a:pt x="484632" y="102108"/>
                  </a:lnTo>
                  <a:lnTo>
                    <a:pt x="493776" y="89916"/>
                  </a:lnTo>
                  <a:lnTo>
                    <a:pt x="498348" y="85344"/>
                  </a:lnTo>
                  <a:lnTo>
                    <a:pt x="504444" y="82296"/>
                  </a:lnTo>
                  <a:lnTo>
                    <a:pt x="510540" y="77724"/>
                  </a:lnTo>
                  <a:lnTo>
                    <a:pt x="515124" y="76200"/>
                  </a:lnTo>
                  <a:lnTo>
                    <a:pt x="530352" y="76200"/>
                  </a:lnTo>
                  <a:lnTo>
                    <a:pt x="550075" y="111252"/>
                  </a:lnTo>
                  <a:lnTo>
                    <a:pt x="550075" y="66865"/>
                  </a:lnTo>
                  <a:lnTo>
                    <a:pt x="542734" y="62865"/>
                  </a:lnTo>
                  <a:lnTo>
                    <a:pt x="533996" y="60299"/>
                  </a:lnTo>
                  <a:lnTo>
                    <a:pt x="524256" y="59436"/>
                  </a:lnTo>
                  <a:lnTo>
                    <a:pt x="517423" y="59753"/>
                  </a:lnTo>
                  <a:lnTo>
                    <a:pt x="480352" y="78397"/>
                  </a:lnTo>
                  <a:lnTo>
                    <a:pt x="457377" y="117754"/>
                  </a:lnTo>
                  <a:lnTo>
                    <a:pt x="454215" y="141732"/>
                  </a:lnTo>
                  <a:lnTo>
                    <a:pt x="454266" y="144780"/>
                  </a:lnTo>
                  <a:lnTo>
                    <a:pt x="466344" y="181356"/>
                  </a:lnTo>
                  <a:lnTo>
                    <a:pt x="499872" y="195072"/>
                  </a:lnTo>
                  <a:lnTo>
                    <a:pt x="506717" y="194767"/>
                  </a:lnTo>
                  <a:lnTo>
                    <a:pt x="542658" y="178308"/>
                  </a:lnTo>
                  <a:lnTo>
                    <a:pt x="563892" y="144780"/>
                  </a:lnTo>
                  <a:lnTo>
                    <a:pt x="566762" y="137401"/>
                  </a:lnTo>
                  <a:lnTo>
                    <a:pt x="568642" y="129159"/>
                  </a:lnTo>
                  <a:lnTo>
                    <a:pt x="569671" y="120357"/>
                  </a:lnTo>
                  <a:lnTo>
                    <a:pt x="569925" y="1127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7" name="object 177"/>
          <p:cNvGrpSpPr/>
          <p:nvPr/>
        </p:nvGrpSpPr>
        <p:grpSpPr>
          <a:xfrm>
            <a:off x="9578339" y="5704330"/>
            <a:ext cx="326390" cy="192405"/>
            <a:chOff x="9578339" y="5704330"/>
            <a:chExt cx="326390" cy="192405"/>
          </a:xfrm>
        </p:grpSpPr>
        <p:pic>
          <p:nvPicPr>
            <p:cNvPr id="178" name="object 178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9578339" y="5760718"/>
              <a:ext cx="117348" cy="132587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9720071" y="5760718"/>
              <a:ext cx="109728" cy="135636"/>
            </a:xfrm>
            <a:prstGeom prst="rect">
              <a:avLst/>
            </a:prstGeom>
          </p:spPr>
        </p:pic>
        <p:sp>
          <p:nvSpPr>
            <p:cNvPr id="180" name="object 180"/>
            <p:cNvSpPr/>
            <p:nvPr/>
          </p:nvSpPr>
          <p:spPr>
            <a:xfrm>
              <a:off x="9849611" y="5704330"/>
              <a:ext cx="55244" cy="192405"/>
            </a:xfrm>
            <a:custGeom>
              <a:avLst/>
              <a:gdLst/>
              <a:ahLst/>
              <a:cxnLst/>
              <a:rect l="l" t="t" r="r" b="b"/>
              <a:pathLst>
                <a:path w="55245" h="192404">
                  <a:moveTo>
                    <a:pt x="27432" y="192023"/>
                  </a:moveTo>
                  <a:lnTo>
                    <a:pt x="12191" y="192023"/>
                  </a:lnTo>
                  <a:lnTo>
                    <a:pt x="7619" y="190499"/>
                  </a:lnTo>
                  <a:lnTo>
                    <a:pt x="4572" y="187451"/>
                  </a:lnTo>
                  <a:lnTo>
                    <a:pt x="1524" y="185927"/>
                  </a:lnTo>
                  <a:lnTo>
                    <a:pt x="0" y="181355"/>
                  </a:lnTo>
                  <a:lnTo>
                    <a:pt x="0" y="172211"/>
                  </a:lnTo>
                  <a:lnTo>
                    <a:pt x="1524" y="169163"/>
                  </a:lnTo>
                  <a:lnTo>
                    <a:pt x="1524" y="164591"/>
                  </a:lnTo>
                  <a:lnTo>
                    <a:pt x="35052" y="0"/>
                  </a:lnTo>
                  <a:lnTo>
                    <a:pt x="54864" y="0"/>
                  </a:lnTo>
                  <a:lnTo>
                    <a:pt x="22860" y="166115"/>
                  </a:lnTo>
                  <a:lnTo>
                    <a:pt x="21336" y="167639"/>
                  </a:lnTo>
                  <a:lnTo>
                    <a:pt x="21336" y="173735"/>
                  </a:lnTo>
                  <a:lnTo>
                    <a:pt x="22860" y="175259"/>
                  </a:lnTo>
                  <a:lnTo>
                    <a:pt x="30479" y="175259"/>
                  </a:lnTo>
                  <a:lnTo>
                    <a:pt x="30479" y="190499"/>
                  </a:lnTo>
                  <a:lnTo>
                    <a:pt x="28956" y="190499"/>
                  </a:lnTo>
                  <a:lnTo>
                    <a:pt x="27432" y="192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1" name="object 181"/>
          <p:cNvGrpSpPr/>
          <p:nvPr/>
        </p:nvGrpSpPr>
        <p:grpSpPr>
          <a:xfrm>
            <a:off x="6551676" y="6035039"/>
            <a:ext cx="451484" cy="182880"/>
            <a:chOff x="6551676" y="6035039"/>
            <a:chExt cx="451484" cy="182880"/>
          </a:xfrm>
        </p:grpSpPr>
        <p:pic>
          <p:nvPicPr>
            <p:cNvPr id="182" name="object 182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551676" y="6044182"/>
              <a:ext cx="96011" cy="170687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6687407" y="6035039"/>
              <a:ext cx="315371" cy="182879"/>
            </a:xfrm>
            <a:prstGeom prst="rect">
              <a:avLst/>
            </a:prstGeom>
          </p:spPr>
        </p:pic>
      </p:grpSp>
      <p:pic>
        <p:nvPicPr>
          <p:cNvPr id="184" name="object 184"/>
          <p:cNvPicPr/>
          <p:nvPr/>
        </p:nvPicPr>
        <p:blipFill>
          <a:blip r:embed="rId104" cstate="print"/>
          <a:stretch>
            <a:fillRect/>
          </a:stretch>
        </p:blipFill>
        <p:spPr>
          <a:xfrm>
            <a:off x="7074406" y="6024370"/>
            <a:ext cx="1508759" cy="249935"/>
          </a:xfrm>
          <a:prstGeom prst="rect">
            <a:avLst/>
          </a:prstGeom>
        </p:spPr>
      </p:pic>
      <p:grpSp>
        <p:nvGrpSpPr>
          <p:cNvPr id="185" name="object 185"/>
          <p:cNvGrpSpPr/>
          <p:nvPr/>
        </p:nvGrpSpPr>
        <p:grpSpPr>
          <a:xfrm>
            <a:off x="8671559" y="6082282"/>
            <a:ext cx="370840" cy="135890"/>
            <a:chOff x="8671559" y="6082282"/>
            <a:chExt cx="370840" cy="135890"/>
          </a:xfrm>
        </p:grpSpPr>
        <p:pic>
          <p:nvPicPr>
            <p:cNvPr id="186" name="object 186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8671559" y="6082282"/>
              <a:ext cx="233170" cy="135636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8924543" y="6082282"/>
              <a:ext cx="117348" cy="132587"/>
            </a:xfrm>
            <a:prstGeom prst="rect">
              <a:avLst/>
            </a:prstGeom>
          </p:spPr>
        </p:pic>
      </p:grpSp>
      <p:grpSp>
        <p:nvGrpSpPr>
          <p:cNvPr id="188" name="object 188"/>
          <p:cNvGrpSpPr/>
          <p:nvPr/>
        </p:nvGrpSpPr>
        <p:grpSpPr>
          <a:xfrm>
            <a:off x="9105900" y="6047230"/>
            <a:ext cx="634365" cy="222885"/>
            <a:chOff x="9105900" y="6047230"/>
            <a:chExt cx="634365" cy="222885"/>
          </a:xfrm>
        </p:grpSpPr>
        <p:pic>
          <p:nvPicPr>
            <p:cNvPr id="189" name="object 189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9105900" y="6082282"/>
              <a:ext cx="135636" cy="187452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9267444" y="6082282"/>
              <a:ext cx="251459" cy="135635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9549383" y="6047230"/>
              <a:ext cx="190499" cy="170687"/>
            </a:xfrm>
            <a:prstGeom prst="rect">
              <a:avLst/>
            </a:prstGeom>
          </p:spPr>
        </p:pic>
      </p:grpSp>
      <p:grpSp>
        <p:nvGrpSpPr>
          <p:cNvPr id="192" name="object 192"/>
          <p:cNvGrpSpPr/>
          <p:nvPr/>
        </p:nvGrpSpPr>
        <p:grpSpPr>
          <a:xfrm>
            <a:off x="6554723" y="6345935"/>
            <a:ext cx="329565" cy="192405"/>
            <a:chOff x="6554723" y="6345935"/>
            <a:chExt cx="329565" cy="192405"/>
          </a:xfrm>
        </p:grpSpPr>
        <p:pic>
          <p:nvPicPr>
            <p:cNvPr id="193" name="object 193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6554723" y="6345935"/>
              <a:ext cx="252983" cy="192023"/>
            </a:xfrm>
            <a:prstGeom prst="rect">
              <a:avLst/>
            </a:prstGeom>
          </p:spPr>
        </p:pic>
        <p:sp>
          <p:nvSpPr>
            <p:cNvPr id="194" name="object 194"/>
            <p:cNvSpPr/>
            <p:nvPr/>
          </p:nvSpPr>
          <p:spPr>
            <a:xfrm>
              <a:off x="6829042" y="6345935"/>
              <a:ext cx="55244" cy="192405"/>
            </a:xfrm>
            <a:custGeom>
              <a:avLst/>
              <a:gdLst/>
              <a:ahLst/>
              <a:cxnLst/>
              <a:rect l="l" t="t" r="r" b="b"/>
              <a:pathLst>
                <a:path w="55245" h="192405">
                  <a:moveTo>
                    <a:pt x="25907" y="192023"/>
                  </a:moveTo>
                  <a:lnTo>
                    <a:pt x="10668" y="192023"/>
                  </a:lnTo>
                  <a:lnTo>
                    <a:pt x="6095" y="190499"/>
                  </a:lnTo>
                  <a:lnTo>
                    <a:pt x="3048" y="187451"/>
                  </a:lnTo>
                  <a:lnTo>
                    <a:pt x="0" y="181355"/>
                  </a:lnTo>
                  <a:lnTo>
                    <a:pt x="0" y="169163"/>
                  </a:lnTo>
                  <a:lnTo>
                    <a:pt x="1524" y="164591"/>
                  </a:lnTo>
                  <a:lnTo>
                    <a:pt x="33528" y="0"/>
                  </a:lnTo>
                  <a:lnTo>
                    <a:pt x="54864" y="0"/>
                  </a:lnTo>
                  <a:lnTo>
                    <a:pt x="21336" y="166115"/>
                  </a:lnTo>
                  <a:lnTo>
                    <a:pt x="21336" y="167639"/>
                  </a:lnTo>
                  <a:lnTo>
                    <a:pt x="19811" y="167639"/>
                  </a:lnTo>
                  <a:lnTo>
                    <a:pt x="19811" y="173735"/>
                  </a:lnTo>
                  <a:lnTo>
                    <a:pt x="21336" y="175259"/>
                  </a:lnTo>
                  <a:lnTo>
                    <a:pt x="28956" y="175259"/>
                  </a:lnTo>
                  <a:lnTo>
                    <a:pt x="28956" y="190499"/>
                  </a:lnTo>
                  <a:lnTo>
                    <a:pt x="27432" y="190499"/>
                  </a:lnTo>
                  <a:lnTo>
                    <a:pt x="25907" y="1920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5" name="object 195"/>
          <p:cNvGrpSpPr/>
          <p:nvPr/>
        </p:nvGrpSpPr>
        <p:grpSpPr>
          <a:xfrm>
            <a:off x="6932676" y="6356602"/>
            <a:ext cx="460375" cy="181610"/>
            <a:chOff x="6932676" y="6356602"/>
            <a:chExt cx="460375" cy="181610"/>
          </a:xfrm>
        </p:grpSpPr>
        <p:pic>
          <p:nvPicPr>
            <p:cNvPr id="196" name="object 196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6932676" y="6361175"/>
              <a:ext cx="252983" cy="176783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208520" y="6356602"/>
              <a:ext cx="184403" cy="181356"/>
            </a:xfrm>
            <a:prstGeom prst="rect">
              <a:avLst/>
            </a:prstGeom>
          </p:spPr>
        </p:pic>
      </p:grpSp>
      <p:pic>
        <p:nvPicPr>
          <p:cNvPr id="198" name="object 198"/>
          <p:cNvPicPr/>
          <p:nvPr/>
        </p:nvPicPr>
        <p:blipFill>
          <a:blip r:embed="rId113" cstate="print"/>
          <a:stretch>
            <a:fillRect/>
          </a:stretch>
        </p:blipFill>
        <p:spPr>
          <a:xfrm>
            <a:off x="7470647" y="6368795"/>
            <a:ext cx="295656" cy="169162"/>
          </a:xfrm>
          <a:prstGeom prst="rect">
            <a:avLst/>
          </a:prstGeom>
        </p:spPr>
      </p:pic>
      <p:pic>
        <p:nvPicPr>
          <p:cNvPr id="199" name="object 199"/>
          <p:cNvPicPr/>
          <p:nvPr/>
        </p:nvPicPr>
        <p:blipFill>
          <a:blip r:embed="rId114" cstate="print"/>
          <a:stretch>
            <a:fillRect/>
          </a:stretch>
        </p:blipFill>
        <p:spPr>
          <a:xfrm>
            <a:off x="7837930" y="6345935"/>
            <a:ext cx="173736" cy="192023"/>
          </a:xfrm>
          <a:prstGeom prst="rect">
            <a:avLst/>
          </a:prstGeom>
        </p:spPr>
      </p:pic>
      <p:grpSp>
        <p:nvGrpSpPr>
          <p:cNvPr id="200" name="object 200"/>
          <p:cNvGrpSpPr/>
          <p:nvPr/>
        </p:nvGrpSpPr>
        <p:grpSpPr>
          <a:xfrm>
            <a:off x="8084818" y="6345935"/>
            <a:ext cx="605155" cy="192405"/>
            <a:chOff x="8084818" y="6345935"/>
            <a:chExt cx="605155" cy="192405"/>
          </a:xfrm>
        </p:grpSpPr>
        <p:pic>
          <p:nvPicPr>
            <p:cNvPr id="201" name="object 201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084818" y="6402322"/>
              <a:ext cx="233172" cy="135635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8337803" y="6345935"/>
              <a:ext cx="352043" cy="192023"/>
            </a:xfrm>
            <a:prstGeom prst="rect">
              <a:avLst/>
            </a:prstGeom>
          </p:spPr>
        </p:pic>
      </p:grpSp>
      <p:grpSp>
        <p:nvGrpSpPr>
          <p:cNvPr id="203" name="object 203"/>
          <p:cNvGrpSpPr/>
          <p:nvPr/>
        </p:nvGrpSpPr>
        <p:grpSpPr>
          <a:xfrm>
            <a:off x="8761475" y="6341362"/>
            <a:ext cx="775970" cy="253365"/>
            <a:chOff x="8761475" y="6341362"/>
            <a:chExt cx="775970" cy="253365"/>
          </a:xfrm>
        </p:grpSpPr>
        <p:pic>
          <p:nvPicPr>
            <p:cNvPr id="204" name="object 204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8761475" y="6341362"/>
              <a:ext cx="260603" cy="252983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9044939" y="6402323"/>
              <a:ext cx="492251" cy="135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74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9500" y="276225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ORIENTAMENTO IN ENTRATA E IN USCITA</a:t>
            </a:r>
          </a:p>
          <a:p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  <a:p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INDIRIZZI DI STUDIO Più RICHIESTI IN ITALIA</a:t>
            </a:r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1647825"/>
            <a:ext cx="5001323" cy="4744112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V="1">
            <a:off x="1536700" y="2357959"/>
            <a:ext cx="762000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1536700" y="3629025"/>
            <a:ext cx="76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1539009" y="3857625"/>
            <a:ext cx="762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V="1">
            <a:off x="1612900" y="2548459"/>
            <a:ext cx="762000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70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252" y="1115568"/>
            <a:ext cx="893063" cy="3909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1140" y="1135380"/>
            <a:ext cx="1098803" cy="30937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4911" y="1214627"/>
            <a:ext cx="1388364" cy="23012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45864" y="1115568"/>
            <a:ext cx="1883663" cy="41909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38588" y="6324599"/>
            <a:ext cx="175258" cy="8839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17207" y="3724655"/>
            <a:ext cx="3648454" cy="236829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6393167" y="4777739"/>
            <a:ext cx="213360" cy="62865"/>
          </a:xfrm>
          <a:custGeom>
            <a:avLst/>
            <a:gdLst/>
            <a:ahLst/>
            <a:cxnLst/>
            <a:rect l="l" t="t" r="r" b="b"/>
            <a:pathLst>
              <a:path w="213359" h="62864">
                <a:moveTo>
                  <a:pt x="71628" y="27432"/>
                </a:moveTo>
                <a:lnTo>
                  <a:pt x="70104" y="24384"/>
                </a:lnTo>
                <a:lnTo>
                  <a:pt x="70104" y="21336"/>
                </a:lnTo>
                <a:lnTo>
                  <a:pt x="70104" y="19812"/>
                </a:lnTo>
                <a:lnTo>
                  <a:pt x="67056" y="16764"/>
                </a:lnTo>
                <a:lnTo>
                  <a:pt x="67056" y="15240"/>
                </a:lnTo>
                <a:lnTo>
                  <a:pt x="64008" y="13716"/>
                </a:lnTo>
                <a:lnTo>
                  <a:pt x="62484" y="12192"/>
                </a:lnTo>
                <a:lnTo>
                  <a:pt x="60960" y="12192"/>
                </a:lnTo>
                <a:lnTo>
                  <a:pt x="57912" y="10668"/>
                </a:lnTo>
                <a:lnTo>
                  <a:pt x="51816" y="10668"/>
                </a:lnTo>
                <a:lnTo>
                  <a:pt x="51816" y="12192"/>
                </a:lnTo>
                <a:lnTo>
                  <a:pt x="47244" y="12192"/>
                </a:lnTo>
                <a:lnTo>
                  <a:pt x="45720" y="13716"/>
                </a:lnTo>
                <a:lnTo>
                  <a:pt x="44196" y="13716"/>
                </a:lnTo>
                <a:lnTo>
                  <a:pt x="44196" y="15240"/>
                </a:lnTo>
                <a:lnTo>
                  <a:pt x="39624" y="19812"/>
                </a:lnTo>
                <a:lnTo>
                  <a:pt x="39624" y="18288"/>
                </a:lnTo>
                <a:lnTo>
                  <a:pt x="38100" y="16764"/>
                </a:lnTo>
                <a:lnTo>
                  <a:pt x="38100" y="15240"/>
                </a:lnTo>
                <a:lnTo>
                  <a:pt x="36576" y="15240"/>
                </a:lnTo>
                <a:lnTo>
                  <a:pt x="33528" y="12192"/>
                </a:lnTo>
                <a:lnTo>
                  <a:pt x="30480" y="12192"/>
                </a:lnTo>
                <a:lnTo>
                  <a:pt x="28956" y="10668"/>
                </a:lnTo>
                <a:lnTo>
                  <a:pt x="22860" y="10668"/>
                </a:lnTo>
                <a:lnTo>
                  <a:pt x="19812" y="12192"/>
                </a:lnTo>
                <a:lnTo>
                  <a:pt x="18288" y="13716"/>
                </a:lnTo>
                <a:lnTo>
                  <a:pt x="15240" y="13716"/>
                </a:lnTo>
                <a:lnTo>
                  <a:pt x="12192" y="16764"/>
                </a:lnTo>
                <a:lnTo>
                  <a:pt x="10668" y="19812"/>
                </a:lnTo>
                <a:lnTo>
                  <a:pt x="10668" y="13716"/>
                </a:lnTo>
                <a:lnTo>
                  <a:pt x="9144" y="12192"/>
                </a:lnTo>
                <a:lnTo>
                  <a:pt x="0" y="12192"/>
                </a:lnTo>
                <a:lnTo>
                  <a:pt x="0" y="60960"/>
                </a:lnTo>
                <a:lnTo>
                  <a:pt x="10668" y="60960"/>
                </a:lnTo>
                <a:lnTo>
                  <a:pt x="12192" y="59436"/>
                </a:lnTo>
                <a:lnTo>
                  <a:pt x="12192" y="28956"/>
                </a:lnTo>
                <a:lnTo>
                  <a:pt x="13716" y="27432"/>
                </a:lnTo>
                <a:lnTo>
                  <a:pt x="15240" y="24384"/>
                </a:lnTo>
                <a:lnTo>
                  <a:pt x="16764" y="24384"/>
                </a:lnTo>
                <a:lnTo>
                  <a:pt x="19812" y="21336"/>
                </a:lnTo>
                <a:lnTo>
                  <a:pt x="22860" y="21336"/>
                </a:lnTo>
                <a:lnTo>
                  <a:pt x="24384" y="22860"/>
                </a:lnTo>
                <a:lnTo>
                  <a:pt x="25908" y="22860"/>
                </a:lnTo>
                <a:lnTo>
                  <a:pt x="25908" y="24384"/>
                </a:lnTo>
                <a:lnTo>
                  <a:pt x="27432" y="24384"/>
                </a:lnTo>
                <a:lnTo>
                  <a:pt x="27432" y="27432"/>
                </a:lnTo>
                <a:lnTo>
                  <a:pt x="28956" y="27432"/>
                </a:lnTo>
                <a:lnTo>
                  <a:pt x="28956" y="60960"/>
                </a:lnTo>
                <a:lnTo>
                  <a:pt x="41148" y="60960"/>
                </a:lnTo>
                <a:lnTo>
                  <a:pt x="41148" y="28956"/>
                </a:lnTo>
                <a:lnTo>
                  <a:pt x="45720" y="24384"/>
                </a:lnTo>
                <a:lnTo>
                  <a:pt x="47244" y="24384"/>
                </a:lnTo>
                <a:lnTo>
                  <a:pt x="50292" y="21336"/>
                </a:lnTo>
                <a:lnTo>
                  <a:pt x="51816" y="21336"/>
                </a:lnTo>
                <a:lnTo>
                  <a:pt x="53340" y="22860"/>
                </a:lnTo>
                <a:lnTo>
                  <a:pt x="54864" y="22860"/>
                </a:lnTo>
                <a:lnTo>
                  <a:pt x="57912" y="25908"/>
                </a:lnTo>
                <a:lnTo>
                  <a:pt x="57912" y="59436"/>
                </a:lnTo>
                <a:lnTo>
                  <a:pt x="59436" y="59436"/>
                </a:lnTo>
                <a:lnTo>
                  <a:pt x="59436" y="60960"/>
                </a:lnTo>
                <a:lnTo>
                  <a:pt x="70104" y="60960"/>
                </a:lnTo>
                <a:lnTo>
                  <a:pt x="70104" y="59436"/>
                </a:lnTo>
                <a:lnTo>
                  <a:pt x="71628" y="59436"/>
                </a:lnTo>
                <a:lnTo>
                  <a:pt x="71628" y="27432"/>
                </a:lnTo>
                <a:close/>
              </a:path>
              <a:path w="213359" h="62864">
                <a:moveTo>
                  <a:pt x="123444" y="27432"/>
                </a:moveTo>
                <a:lnTo>
                  <a:pt x="121920" y="24384"/>
                </a:lnTo>
                <a:lnTo>
                  <a:pt x="121920" y="21336"/>
                </a:lnTo>
                <a:lnTo>
                  <a:pt x="120396" y="19812"/>
                </a:lnTo>
                <a:lnTo>
                  <a:pt x="118872" y="16764"/>
                </a:lnTo>
                <a:lnTo>
                  <a:pt x="115824" y="15240"/>
                </a:lnTo>
                <a:lnTo>
                  <a:pt x="114300" y="13716"/>
                </a:lnTo>
                <a:lnTo>
                  <a:pt x="111252" y="12192"/>
                </a:lnTo>
                <a:lnTo>
                  <a:pt x="111252" y="27432"/>
                </a:lnTo>
                <a:lnTo>
                  <a:pt x="111252" y="32004"/>
                </a:lnTo>
                <a:lnTo>
                  <a:pt x="91440" y="32004"/>
                </a:lnTo>
                <a:lnTo>
                  <a:pt x="91440" y="30480"/>
                </a:lnTo>
                <a:lnTo>
                  <a:pt x="92964" y="28956"/>
                </a:lnTo>
                <a:lnTo>
                  <a:pt x="92964" y="24384"/>
                </a:lnTo>
                <a:lnTo>
                  <a:pt x="94488" y="22860"/>
                </a:lnTo>
                <a:lnTo>
                  <a:pt x="96012" y="22860"/>
                </a:lnTo>
                <a:lnTo>
                  <a:pt x="96012" y="21336"/>
                </a:lnTo>
                <a:lnTo>
                  <a:pt x="97536" y="21336"/>
                </a:lnTo>
                <a:lnTo>
                  <a:pt x="99060" y="19812"/>
                </a:lnTo>
                <a:lnTo>
                  <a:pt x="105156" y="19812"/>
                </a:lnTo>
                <a:lnTo>
                  <a:pt x="109728" y="24384"/>
                </a:lnTo>
                <a:lnTo>
                  <a:pt x="111252" y="27432"/>
                </a:lnTo>
                <a:lnTo>
                  <a:pt x="111252" y="12192"/>
                </a:lnTo>
                <a:lnTo>
                  <a:pt x="109728" y="12192"/>
                </a:lnTo>
                <a:lnTo>
                  <a:pt x="105156" y="10668"/>
                </a:lnTo>
                <a:lnTo>
                  <a:pt x="99060" y="10668"/>
                </a:lnTo>
                <a:lnTo>
                  <a:pt x="94488" y="12192"/>
                </a:lnTo>
                <a:lnTo>
                  <a:pt x="92964" y="12192"/>
                </a:lnTo>
                <a:lnTo>
                  <a:pt x="86868" y="15240"/>
                </a:lnTo>
                <a:lnTo>
                  <a:pt x="85344" y="18288"/>
                </a:lnTo>
                <a:lnTo>
                  <a:pt x="83820" y="19812"/>
                </a:lnTo>
                <a:lnTo>
                  <a:pt x="79248" y="28956"/>
                </a:lnTo>
                <a:lnTo>
                  <a:pt x="79248" y="44196"/>
                </a:lnTo>
                <a:lnTo>
                  <a:pt x="80772" y="47244"/>
                </a:lnTo>
                <a:lnTo>
                  <a:pt x="80772" y="51816"/>
                </a:lnTo>
                <a:lnTo>
                  <a:pt x="86868" y="57912"/>
                </a:lnTo>
                <a:lnTo>
                  <a:pt x="92964" y="60960"/>
                </a:lnTo>
                <a:lnTo>
                  <a:pt x="96012" y="60960"/>
                </a:lnTo>
                <a:lnTo>
                  <a:pt x="99060" y="62484"/>
                </a:lnTo>
                <a:lnTo>
                  <a:pt x="106680" y="62484"/>
                </a:lnTo>
                <a:lnTo>
                  <a:pt x="109728" y="60960"/>
                </a:lnTo>
                <a:lnTo>
                  <a:pt x="114300" y="60960"/>
                </a:lnTo>
                <a:lnTo>
                  <a:pt x="115824" y="59436"/>
                </a:lnTo>
                <a:lnTo>
                  <a:pt x="118872" y="59436"/>
                </a:lnTo>
                <a:lnTo>
                  <a:pt x="120396" y="57912"/>
                </a:lnTo>
                <a:lnTo>
                  <a:pt x="120396" y="54864"/>
                </a:lnTo>
                <a:lnTo>
                  <a:pt x="121920" y="54864"/>
                </a:lnTo>
                <a:lnTo>
                  <a:pt x="121920" y="51816"/>
                </a:lnTo>
                <a:lnTo>
                  <a:pt x="120396" y="51816"/>
                </a:lnTo>
                <a:lnTo>
                  <a:pt x="120396" y="48768"/>
                </a:lnTo>
                <a:lnTo>
                  <a:pt x="118872" y="48768"/>
                </a:lnTo>
                <a:lnTo>
                  <a:pt x="117348" y="50292"/>
                </a:lnTo>
                <a:lnTo>
                  <a:pt x="114300" y="50292"/>
                </a:lnTo>
                <a:lnTo>
                  <a:pt x="112776" y="51816"/>
                </a:lnTo>
                <a:lnTo>
                  <a:pt x="99060" y="51816"/>
                </a:lnTo>
                <a:lnTo>
                  <a:pt x="97536" y="50292"/>
                </a:lnTo>
                <a:lnTo>
                  <a:pt x="96012" y="50292"/>
                </a:lnTo>
                <a:lnTo>
                  <a:pt x="94488" y="48768"/>
                </a:lnTo>
                <a:lnTo>
                  <a:pt x="94488" y="47244"/>
                </a:lnTo>
                <a:lnTo>
                  <a:pt x="92964" y="47244"/>
                </a:lnTo>
                <a:lnTo>
                  <a:pt x="92964" y="44196"/>
                </a:lnTo>
                <a:lnTo>
                  <a:pt x="91440" y="42672"/>
                </a:lnTo>
                <a:lnTo>
                  <a:pt x="91440" y="39624"/>
                </a:lnTo>
                <a:lnTo>
                  <a:pt x="121920" y="39624"/>
                </a:lnTo>
                <a:lnTo>
                  <a:pt x="121920" y="38100"/>
                </a:lnTo>
                <a:lnTo>
                  <a:pt x="123444" y="38100"/>
                </a:lnTo>
                <a:lnTo>
                  <a:pt x="123444" y="32004"/>
                </a:lnTo>
                <a:lnTo>
                  <a:pt x="123444" y="27432"/>
                </a:lnTo>
                <a:close/>
              </a:path>
              <a:path w="213359" h="62864">
                <a:moveTo>
                  <a:pt x="163068" y="12192"/>
                </a:moveTo>
                <a:lnTo>
                  <a:pt x="150876" y="12192"/>
                </a:lnTo>
                <a:lnTo>
                  <a:pt x="150876" y="0"/>
                </a:lnTo>
                <a:lnTo>
                  <a:pt x="138684" y="0"/>
                </a:lnTo>
                <a:lnTo>
                  <a:pt x="138684" y="12192"/>
                </a:lnTo>
                <a:lnTo>
                  <a:pt x="132588" y="12192"/>
                </a:lnTo>
                <a:lnTo>
                  <a:pt x="131064" y="13716"/>
                </a:lnTo>
                <a:lnTo>
                  <a:pt x="131064" y="21336"/>
                </a:lnTo>
                <a:lnTo>
                  <a:pt x="132588" y="21336"/>
                </a:lnTo>
                <a:lnTo>
                  <a:pt x="132588" y="22860"/>
                </a:lnTo>
                <a:lnTo>
                  <a:pt x="138684" y="22860"/>
                </a:lnTo>
                <a:lnTo>
                  <a:pt x="138684" y="53340"/>
                </a:lnTo>
                <a:lnTo>
                  <a:pt x="140208" y="54864"/>
                </a:lnTo>
                <a:lnTo>
                  <a:pt x="140208" y="56388"/>
                </a:lnTo>
                <a:lnTo>
                  <a:pt x="143256" y="59436"/>
                </a:lnTo>
                <a:lnTo>
                  <a:pt x="144780" y="59436"/>
                </a:lnTo>
                <a:lnTo>
                  <a:pt x="146304" y="60960"/>
                </a:lnTo>
                <a:lnTo>
                  <a:pt x="147828" y="60960"/>
                </a:lnTo>
                <a:lnTo>
                  <a:pt x="150876" y="62484"/>
                </a:lnTo>
                <a:lnTo>
                  <a:pt x="153924" y="62484"/>
                </a:lnTo>
                <a:lnTo>
                  <a:pt x="155448" y="60960"/>
                </a:lnTo>
                <a:lnTo>
                  <a:pt x="161544" y="60960"/>
                </a:lnTo>
                <a:lnTo>
                  <a:pt x="161544" y="59436"/>
                </a:lnTo>
                <a:lnTo>
                  <a:pt x="163068" y="59436"/>
                </a:lnTo>
                <a:lnTo>
                  <a:pt x="163068" y="51816"/>
                </a:lnTo>
                <a:lnTo>
                  <a:pt x="163068" y="50292"/>
                </a:lnTo>
                <a:lnTo>
                  <a:pt x="158496" y="50292"/>
                </a:lnTo>
                <a:lnTo>
                  <a:pt x="156972" y="51816"/>
                </a:lnTo>
                <a:lnTo>
                  <a:pt x="153924" y="51816"/>
                </a:lnTo>
                <a:lnTo>
                  <a:pt x="153924" y="50292"/>
                </a:lnTo>
                <a:lnTo>
                  <a:pt x="152400" y="48768"/>
                </a:lnTo>
                <a:lnTo>
                  <a:pt x="152400" y="47244"/>
                </a:lnTo>
                <a:lnTo>
                  <a:pt x="150876" y="45720"/>
                </a:lnTo>
                <a:lnTo>
                  <a:pt x="150876" y="22860"/>
                </a:lnTo>
                <a:lnTo>
                  <a:pt x="161544" y="22860"/>
                </a:lnTo>
                <a:lnTo>
                  <a:pt x="161544" y="21336"/>
                </a:lnTo>
                <a:lnTo>
                  <a:pt x="163068" y="21336"/>
                </a:lnTo>
                <a:lnTo>
                  <a:pt x="163068" y="12192"/>
                </a:lnTo>
                <a:close/>
              </a:path>
              <a:path w="213359" h="62864">
                <a:moveTo>
                  <a:pt x="213360" y="22872"/>
                </a:moveTo>
                <a:lnTo>
                  <a:pt x="211836" y="21336"/>
                </a:lnTo>
                <a:lnTo>
                  <a:pt x="211836" y="18300"/>
                </a:lnTo>
                <a:lnTo>
                  <a:pt x="207264" y="13716"/>
                </a:lnTo>
                <a:lnTo>
                  <a:pt x="204216" y="12204"/>
                </a:lnTo>
                <a:lnTo>
                  <a:pt x="202692" y="12204"/>
                </a:lnTo>
                <a:lnTo>
                  <a:pt x="199644" y="10680"/>
                </a:lnTo>
                <a:lnTo>
                  <a:pt x="188976" y="10680"/>
                </a:lnTo>
                <a:lnTo>
                  <a:pt x="187452" y="12204"/>
                </a:lnTo>
                <a:lnTo>
                  <a:pt x="182880" y="12204"/>
                </a:lnTo>
                <a:lnTo>
                  <a:pt x="181356" y="13716"/>
                </a:lnTo>
                <a:lnTo>
                  <a:pt x="178308" y="13716"/>
                </a:lnTo>
                <a:lnTo>
                  <a:pt x="176784" y="15240"/>
                </a:lnTo>
                <a:lnTo>
                  <a:pt x="175260" y="15240"/>
                </a:lnTo>
                <a:lnTo>
                  <a:pt x="175260" y="18300"/>
                </a:lnTo>
                <a:lnTo>
                  <a:pt x="173736" y="18300"/>
                </a:lnTo>
                <a:lnTo>
                  <a:pt x="173736" y="21336"/>
                </a:lnTo>
                <a:lnTo>
                  <a:pt x="175260" y="22872"/>
                </a:lnTo>
                <a:lnTo>
                  <a:pt x="175260" y="24396"/>
                </a:lnTo>
                <a:lnTo>
                  <a:pt x="176784" y="25908"/>
                </a:lnTo>
                <a:lnTo>
                  <a:pt x="178308" y="24396"/>
                </a:lnTo>
                <a:lnTo>
                  <a:pt x="179832" y="24396"/>
                </a:lnTo>
                <a:lnTo>
                  <a:pt x="181356" y="22872"/>
                </a:lnTo>
                <a:lnTo>
                  <a:pt x="182880" y="22872"/>
                </a:lnTo>
                <a:lnTo>
                  <a:pt x="184404" y="21336"/>
                </a:lnTo>
                <a:lnTo>
                  <a:pt x="198120" y="21336"/>
                </a:lnTo>
                <a:lnTo>
                  <a:pt x="198120" y="22872"/>
                </a:lnTo>
                <a:lnTo>
                  <a:pt x="199644" y="22872"/>
                </a:lnTo>
                <a:lnTo>
                  <a:pt x="199644" y="25908"/>
                </a:lnTo>
                <a:lnTo>
                  <a:pt x="201168" y="25908"/>
                </a:lnTo>
                <a:lnTo>
                  <a:pt x="201168" y="32016"/>
                </a:lnTo>
                <a:lnTo>
                  <a:pt x="201168" y="39624"/>
                </a:lnTo>
                <a:lnTo>
                  <a:pt x="201168" y="47244"/>
                </a:lnTo>
                <a:lnTo>
                  <a:pt x="196596" y="51816"/>
                </a:lnTo>
                <a:lnTo>
                  <a:pt x="195072" y="51816"/>
                </a:lnTo>
                <a:lnTo>
                  <a:pt x="193548" y="53340"/>
                </a:lnTo>
                <a:lnTo>
                  <a:pt x="188976" y="53340"/>
                </a:lnTo>
                <a:lnTo>
                  <a:pt x="187452" y="51816"/>
                </a:lnTo>
                <a:lnTo>
                  <a:pt x="185928" y="51816"/>
                </a:lnTo>
                <a:lnTo>
                  <a:pt x="184404" y="50304"/>
                </a:lnTo>
                <a:lnTo>
                  <a:pt x="184404" y="44208"/>
                </a:lnTo>
                <a:lnTo>
                  <a:pt x="187452" y="41148"/>
                </a:lnTo>
                <a:lnTo>
                  <a:pt x="188976" y="41148"/>
                </a:lnTo>
                <a:lnTo>
                  <a:pt x="190500" y="39624"/>
                </a:lnTo>
                <a:lnTo>
                  <a:pt x="201168" y="39624"/>
                </a:lnTo>
                <a:lnTo>
                  <a:pt x="201168" y="32016"/>
                </a:lnTo>
                <a:lnTo>
                  <a:pt x="185928" y="32016"/>
                </a:lnTo>
                <a:lnTo>
                  <a:pt x="179832" y="35052"/>
                </a:lnTo>
                <a:lnTo>
                  <a:pt x="178308" y="35052"/>
                </a:lnTo>
                <a:lnTo>
                  <a:pt x="175260" y="36588"/>
                </a:lnTo>
                <a:lnTo>
                  <a:pt x="173736" y="38112"/>
                </a:lnTo>
                <a:lnTo>
                  <a:pt x="173736" y="39624"/>
                </a:lnTo>
                <a:lnTo>
                  <a:pt x="172212" y="42684"/>
                </a:lnTo>
                <a:lnTo>
                  <a:pt x="172212" y="51816"/>
                </a:lnTo>
                <a:lnTo>
                  <a:pt x="173736" y="53340"/>
                </a:lnTo>
                <a:lnTo>
                  <a:pt x="173736" y="54876"/>
                </a:lnTo>
                <a:lnTo>
                  <a:pt x="179832" y="60972"/>
                </a:lnTo>
                <a:lnTo>
                  <a:pt x="184404" y="60972"/>
                </a:lnTo>
                <a:lnTo>
                  <a:pt x="185928" y="62496"/>
                </a:lnTo>
                <a:lnTo>
                  <a:pt x="190500" y="62496"/>
                </a:lnTo>
                <a:lnTo>
                  <a:pt x="193548" y="60972"/>
                </a:lnTo>
                <a:lnTo>
                  <a:pt x="196596" y="60972"/>
                </a:lnTo>
                <a:lnTo>
                  <a:pt x="198120" y="59436"/>
                </a:lnTo>
                <a:lnTo>
                  <a:pt x="201168" y="57912"/>
                </a:lnTo>
                <a:lnTo>
                  <a:pt x="202692" y="54876"/>
                </a:lnTo>
                <a:lnTo>
                  <a:pt x="202692" y="60972"/>
                </a:lnTo>
                <a:lnTo>
                  <a:pt x="213360" y="60972"/>
                </a:lnTo>
                <a:lnTo>
                  <a:pt x="213360" y="54876"/>
                </a:lnTo>
                <a:lnTo>
                  <a:pt x="213360" y="53340"/>
                </a:lnTo>
                <a:lnTo>
                  <a:pt x="213360" y="39624"/>
                </a:lnTo>
                <a:lnTo>
                  <a:pt x="213360" y="22872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015228" y="2860548"/>
            <a:ext cx="2798445" cy="408940"/>
            <a:chOff x="6015228" y="2860548"/>
            <a:chExt cx="2798445" cy="408940"/>
          </a:xfrm>
        </p:grpSpPr>
        <p:sp>
          <p:nvSpPr>
            <p:cNvPr id="10" name="object 10"/>
            <p:cNvSpPr/>
            <p:nvPr/>
          </p:nvSpPr>
          <p:spPr>
            <a:xfrm>
              <a:off x="8781287" y="3047999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4" h="12700">
                  <a:moveTo>
                    <a:pt x="30480" y="12192"/>
                  </a:moveTo>
                  <a:lnTo>
                    <a:pt x="0" y="12192"/>
                  </a:lnTo>
                  <a:lnTo>
                    <a:pt x="0" y="0"/>
                  </a:lnTo>
                  <a:lnTo>
                    <a:pt x="32004" y="0"/>
                  </a:lnTo>
                  <a:lnTo>
                    <a:pt x="32004" y="10668"/>
                  </a:lnTo>
                  <a:lnTo>
                    <a:pt x="30480" y="12192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15228" y="2860548"/>
              <a:ext cx="2740149" cy="408431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933187" y="2860548"/>
            <a:ext cx="1082040" cy="260985"/>
            <a:chOff x="4933187" y="2860548"/>
            <a:chExt cx="1082040" cy="260985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33187" y="2862072"/>
              <a:ext cx="274319" cy="1097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65192" y="2860548"/>
              <a:ext cx="769619" cy="2606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34811" y="2860548"/>
              <a:ext cx="280415" cy="112775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03874" y="5795770"/>
            <a:ext cx="1423415" cy="44196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874251" y="2991611"/>
            <a:ext cx="810767" cy="89916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82268" y="2595371"/>
            <a:ext cx="5024628" cy="2296668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258823" y="1792223"/>
            <a:ext cx="1316735" cy="89916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1738883" y="1792223"/>
            <a:ext cx="2299970" cy="271780"/>
            <a:chOff x="1738883" y="1792223"/>
            <a:chExt cx="2299970" cy="271780"/>
          </a:xfrm>
        </p:grpSpPr>
        <p:sp>
          <p:nvSpPr>
            <p:cNvPr id="21" name="object 21"/>
            <p:cNvSpPr/>
            <p:nvPr/>
          </p:nvSpPr>
          <p:spPr>
            <a:xfrm>
              <a:off x="3698747" y="1792223"/>
              <a:ext cx="17145" cy="88900"/>
            </a:xfrm>
            <a:custGeom>
              <a:avLst/>
              <a:gdLst/>
              <a:ahLst/>
              <a:cxnLst/>
              <a:rect l="l" t="t" r="r" b="b"/>
              <a:pathLst>
                <a:path w="17145" h="88900">
                  <a:moveTo>
                    <a:pt x="15239" y="88391"/>
                  </a:moveTo>
                  <a:lnTo>
                    <a:pt x="1523" y="88391"/>
                  </a:lnTo>
                  <a:lnTo>
                    <a:pt x="0" y="86868"/>
                  </a:lnTo>
                  <a:lnTo>
                    <a:pt x="0" y="1524"/>
                  </a:lnTo>
                  <a:lnTo>
                    <a:pt x="1523" y="0"/>
                  </a:lnTo>
                  <a:lnTo>
                    <a:pt x="15239" y="0"/>
                  </a:lnTo>
                  <a:lnTo>
                    <a:pt x="15239" y="1524"/>
                  </a:lnTo>
                  <a:lnTo>
                    <a:pt x="16763" y="1524"/>
                  </a:lnTo>
                  <a:lnTo>
                    <a:pt x="16763" y="86868"/>
                  </a:lnTo>
                  <a:lnTo>
                    <a:pt x="15239" y="86868"/>
                  </a:lnTo>
                  <a:lnTo>
                    <a:pt x="15239" y="88391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53611" y="1792224"/>
              <a:ext cx="227076" cy="8991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006596" y="1842516"/>
              <a:ext cx="32384" cy="12700"/>
            </a:xfrm>
            <a:custGeom>
              <a:avLst/>
              <a:gdLst/>
              <a:ahLst/>
              <a:cxnLst/>
              <a:rect l="l" t="t" r="r" b="b"/>
              <a:pathLst>
                <a:path w="32385" h="12700">
                  <a:moveTo>
                    <a:pt x="32004" y="12192"/>
                  </a:moveTo>
                  <a:lnTo>
                    <a:pt x="1524" y="12192"/>
                  </a:lnTo>
                  <a:lnTo>
                    <a:pt x="0" y="10668"/>
                  </a:lnTo>
                  <a:lnTo>
                    <a:pt x="0" y="1524"/>
                  </a:lnTo>
                  <a:lnTo>
                    <a:pt x="1524" y="0"/>
                  </a:lnTo>
                  <a:lnTo>
                    <a:pt x="32004" y="0"/>
                  </a:lnTo>
                  <a:lnTo>
                    <a:pt x="32004" y="12192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38883" y="1792223"/>
              <a:ext cx="1943099" cy="27127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35636" y="1726692"/>
            <a:ext cx="699770" cy="330835"/>
            <a:chOff x="135636" y="1726692"/>
            <a:chExt cx="699770" cy="330835"/>
          </a:xfrm>
        </p:grpSpPr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84404" y="1749552"/>
              <a:ext cx="594360" cy="2590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2400" y="1749552"/>
              <a:ext cx="274319" cy="10972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35636" y="1726692"/>
              <a:ext cx="699770" cy="330835"/>
            </a:xfrm>
            <a:custGeom>
              <a:avLst/>
              <a:gdLst/>
              <a:ahLst/>
              <a:cxnLst/>
              <a:rect l="l" t="t" r="r" b="b"/>
              <a:pathLst>
                <a:path w="699769" h="330835">
                  <a:moveTo>
                    <a:pt x="699516" y="330708"/>
                  </a:moveTo>
                  <a:lnTo>
                    <a:pt x="0" y="330708"/>
                  </a:lnTo>
                  <a:lnTo>
                    <a:pt x="0" y="0"/>
                  </a:lnTo>
                  <a:lnTo>
                    <a:pt x="699516" y="0"/>
                  </a:lnTo>
                  <a:lnTo>
                    <a:pt x="699516" y="3307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361187" y="2709672"/>
            <a:ext cx="429895" cy="797560"/>
            <a:chOff x="361187" y="2709672"/>
            <a:chExt cx="429895" cy="797560"/>
          </a:xfrm>
        </p:grpSpPr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65760" y="2983992"/>
              <a:ext cx="419100" cy="2362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1187" y="3252216"/>
              <a:ext cx="423672" cy="25450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61187" y="2709672"/>
              <a:ext cx="429768" cy="252983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6700" y="4002023"/>
            <a:ext cx="641603" cy="356616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350520" y="3537203"/>
            <a:ext cx="440690" cy="248920"/>
            <a:chOff x="350520" y="3537203"/>
            <a:chExt cx="440690" cy="248920"/>
          </a:xfrm>
        </p:grpSpPr>
        <p:sp>
          <p:nvSpPr>
            <p:cNvPr id="35" name="object 35"/>
            <p:cNvSpPr/>
            <p:nvPr/>
          </p:nvSpPr>
          <p:spPr>
            <a:xfrm>
              <a:off x="350520" y="3537203"/>
              <a:ext cx="440690" cy="248920"/>
            </a:xfrm>
            <a:custGeom>
              <a:avLst/>
              <a:gdLst/>
              <a:ahLst/>
              <a:cxnLst/>
              <a:rect l="l" t="t" r="r" b="b"/>
              <a:pathLst>
                <a:path w="440690" h="248920">
                  <a:moveTo>
                    <a:pt x="440436" y="248412"/>
                  </a:moveTo>
                  <a:lnTo>
                    <a:pt x="0" y="248412"/>
                  </a:lnTo>
                  <a:lnTo>
                    <a:pt x="0" y="0"/>
                  </a:lnTo>
                  <a:lnTo>
                    <a:pt x="440436" y="0"/>
                  </a:lnTo>
                  <a:lnTo>
                    <a:pt x="440436" y="248412"/>
                  </a:lnTo>
                  <a:close/>
                </a:path>
              </a:pathLst>
            </a:custGeom>
            <a:solidFill>
              <a:srgbClr val="9A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2991" y="3585971"/>
              <a:ext cx="304800" cy="111760"/>
            </a:xfrm>
            <a:custGeom>
              <a:avLst/>
              <a:gdLst/>
              <a:ahLst/>
              <a:cxnLst/>
              <a:rect l="l" t="t" r="r" b="b"/>
              <a:pathLst>
                <a:path w="304800" h="111760">
                  <a:moveTo>
                    <a:pt x="30480" y="44196"/>
                  </a:moveTo>
                  <a:lnTo>
                    <a:pt x="29718" y="42684"/>
                  </a:lnTo>
                  <a:lnTo>
                    <a:pt x="28956" y="41160"/>
                  </a:lnTo>
                  <a:lnTo>
                    <a:pt x="28956" y="16776"/>
                  </a:lnTo>
                  <a:lnTo>
                    <a:pt x="27432" y="15240"/>
                  </a:lnTo>
                  <a:lnTo>
                    <a:pt x="27432" y="13716"/>
                  </a:lnTo>
                  <a:lnTo>
                    <a:pt x="25908" y="13716"/>
                  </a:lnTo>
                  <a:lnTo>
                    <a:pt x="25908" y="12204"/>
                  </a:lnTo>
                  <a:lnTo>
                    <a:pt x="22860" y="12204"/>
                  </a:lnTo>
                  <a:lnTo>
                    <a:pt x="21336" y="10680"/>
                  </a:lnTo>
                  <a:lnTo>
                    <a:pt x="10668" y="10680"/>
                  </a:lnTo>
                  <a:lnTo>
                    <a:pt x="9144" y="12204"/>
                  </a:lnTo>
                  <a:lnTo>
                    <a:pt x="7620" y="12204"/>
                  </a:lnTo>
                  <a:lnTo>
                    <a:pt x="3048" y="16776"/>
                  </a:lnTo>
                  <a:lnTo>
                    <a:pt x="3048" y="18300"/>
                  </a:lnTo>
                  <a:lnTo>
                    <a:pt x="1524" y="21336"/>
                  </a:lnTo>
                  <a:lnTo>
                    <a:pt x="7620" y="22872"/>
                  </a:lnTo>
                  <a:lnTo>
                    <a:pt x="9144" y="19812"/>
                  </a:lnTo>
                  <a:lnTo>
                    <a:pt x="9144" y="18300"/>
                  </a:lnTo>
                  <a:lnTo>
                    <a:pt x="10668" y="18300"/>
                  </a:lnTo>
                  <a:lnTo>
                    <a:pt x="12192" y="16776"/>
                  </a:lnTo>
                  <a:lnTo>
                    <a:pt x="19812" y="16776"/>
                  </a:lnTo>
                  <a:lnTo>
                    <a:pt x="22860" y="19812"/>
                  </a:lnTo>
                  <a:lnTo>
                    <a:pt x="22860" y="24396"/>
                  </a:lnTo>
                  <a:lnTo>
                    <a:pt x="22860" y="30492"/>
                  </a:lnTo>
                  <a:lnTo>
                    <a:pt x="22860" y="36588"/>
                  </a:lnTo>
                  <a:lnTo>
                    <a:pt x="19812" y="39624"/>
                  </a:lnTo>
                  <a:lnTo>
                    <a:pt x="18288" y="39624"/>
                  </a:lnTo>
                  <a:lnTo>
                    <a:pt x="16764" y="41160"/>
                  </a:lnTo>
                  <a:lnTo>
                    <a:pt x="9144" y="41160"/>
                  </a:lnTo>
                  <a:lnTo>
                    <a:pt x="6096" y="38100"/>
                  </a:lnTo>
                  <a:lnTo>
                    <a:pt x="6096" y="35064"/>
                  </a:lnTo>
                  <a:lnTo>
                    <a:pt x="7620" y="35064"/>
                  </a:lnTo>
                  <a:lnTo>
                    <a:pt x="7620" y="33528"/>
                  </a:lnTo>
                  <a:lnTo>
                    <a:pt x="10668" y="33528"/>
                  </a:lnTo>
                  <a:lnTo>
                    <a:pt x="12192" y="32004"/>
                  </a:lnTo>
                  <a:lnTo>
                    <a:pt x="18288" y="32004"/>
                  </a:lnTo>
                  <a:lnTo>
                    <a:pt x="21336" y="30492"/>
                  </a:lnTo>
                  <a:lnTo>
                    <a:pt x="22860" y="30492"/>
                  </a:lnTo>
                  <a:lnTo>
                    <a:pt x="22860" y="24396"/>
                  </a:lnTo>
                  <a:lnTo>
                    <a:pt x="21336" y="25908"/>
                  </a:lnTo>
                  <a:lnTo>
                    <a:pt x="10668" y="25908"/>
                  </a:lnTo>
                  <a:lnTo>
                    <a:pt x="9144" y="27432"/>
                  </a:lnTo>
                  <a:lnTo>
                    <a:pt x="6096" y="27432"/>
                  </a:lnTo>
                  <a:lnTo>
                    <a:pt x="6096" y="28968"/>
                  </a:lnTo>
                  <a:lnTo>
                    <a:pt x="4572" y="28968"/>
                  </a:lnTo>
                  <a:lnTo>
                    <a:pt x="3048" y="30492"/>
                  </a:lnTo>
                  <a:lnTo>
                    <a:pt x="1524" y="30492"/>
                  </a:lnTo>
                  <a:lnTo>
                    <a:pt x="1524" y="32004"/>
                  </a:lnTo>
                  <a:lnTo>
                    <a:pt x="0" y="33528"/>
                  </a:lnTo>
                  <a:lnTo>
                    <a:pt x="0" y="39624"/>
                  </a:lnTo>
                  <a:lnTo>
                    <a:pt x="1524" y="42684"/>
                  </a:lnTo>
                  <a:lnTo>
                    <a:pt x="4572" y="45720"/>
                  </a:lnTo>
                  <a:lnTo>
                    <a:pt x="7620" y="47244"/>
                  </a:lnTo>
                  <a:lnTo>
                    <a:pt x="15240" y="47244"/>
                  </a:lnTo>
                  <a:lnTo>
                    <a:pt x="18288" y="45720"/>
                  </a:lnTo>
                  <a:lnTo>
                    <a:pt x="19812" y="45720"/>
                  </a:lnTo>
                  <a:lnTo>
                    <a:pt x="22860" y="42684"/>
                  </a:lnTo>
                  <a:lnTo>
                    <a:pt x="22860" y="44196"/>
                  </a:lnTo>
                  <a:lnTo>
                    <a:pt x="24384" y="45720"/>
                  </a:lnTo>
                  <a:lnTo>
                    <a:pt x="24384" y="47244"/>
                  </a:lnTo>
                  <a:lnTo>
                    <a:pt x="30480" y="47244"/>
                  </a:lnTo>
                  <a:lnTo>
                    <a:pt x="30480" y="44196"/>
                  </a:lnTo>
                  <a:close/>
                </a:path>
                <a:path w="304800" h="111760">
                  <a:moveTo>
                    <a:pt x="45732" y="12"/>
                  </a:moveTo>
                  <a:lnTo>
                    <a:pt x="39636" y="12"/>
                  </a:lnTo>
                  <a:lnTo>
                    <a:pt x="39636" y="47244"/>
                  </a:lnTo>
                  <a:lnTo>
                    <a:pt x="45732" y="47244"/>
                  </a:lnTo>
                  <a:lnTo>
                    <a:pt x="45732" y="12"/>
                  </a:lnTo>
                  <a:close/>
                </a:path>
                <a:path w="304800" h="111760">
                  <a:moveTo>
                    <a:pt x="68580" y="47244"/>
                  </a:moveTo>
                  <a:lnTo>
                    <a:pt x="67056" y="41148"/>
                  </a:lnTo>
                  <a:lnTo>
                    <a:pt x="64008" y="41148"/>
                  </a:lnTo>
                  <a:lnTo>
                    <a:pt x="62484" y="39624"/>
                  </a:lnTo>
                  <a:lnTo>
                    <a:pt x="62484" y="18288"/>
                  </a:lnTo>
                  <a:lnTo>
                    <a:pt x="67056" y="18288"/>
                  </a:lnTo>
                  <a:lnTo>
                    <a:pt x="67056" y="12192"/>
                  </a:lnTo>
                  <a:lnTo>
                    <a:pt x="62484" y="12192"/>
                  </a:lnTo>
                  <a:lnTo>
                    <a:pt x="62484" y="0"/>
                  </a:lnTo>
                  <a:lnTo>
                    <a:pt x="56388" y="3048"/>
                  </a:lnTo>
                  <a:lnTo>
                    <a:pt x="56388" y="12192"/>
                  </a:lnTo>
                  <a:lnTo>
                    <a:pt x="51816" y="12192"/>
                  </a:lnTo>
                  <a:lnTo>
                    <a:pt x="51816" y="18288"/>
                  </a:lnTo>
                  <a:lnTo>
                    <a:pt x="56388" y="18288"/>
                  </a:lnTo>
                  <a:lnTo>
                    <a:pt x="56388" y="42672"/>
                  </a:lnTo>
                  <a:lnTo>
                    <a:pt x="57912" y="44196"/>
                  </a:lnTo>
                  <a:lnTo>
                    <a:pt x="57912" y="45720"/>
                  </a:lnTo>
                  <a:lnTo>
                    <a:pt x="59436" y="45720"/>
                  </a:lnTo>
                  <a:lnTo>
                    <a:pt x="60960" y="47244"/>
                  </a:lnTo>
                  <a:lnTo>
                    <a:pt x="68580" y="47244"/>
                  </a:lnTo>
                  <a:close/>
                </a:path>
                <a:path w="304800" h="111760">
                  <a:moveTo>
                    <a:pt x="91440" y="13716"/>
                  </a:moveTo>
                  <a:lnTo>
                    <a:pt x="89916" y="12204"/>
                  </a:lnTo>
                  <a:lnTo>
                    <a:pt x="86868" y="10680"/>
                  </a:lnTo>
                  <a:lnTo>
                    <a:pt x="82296" y="10680"/>
                  </a:lnTo>
                  <a:lnTo>
                    <a:pt x="79248" y="13716"/>
                  </a:lnTo>
                  <a:lnTo>
                    <a:pt x="77724" y="16776"/>
                  </a:lnTo>
                  <a:lnTo>
                    <a:pt x="77724" y="12204"/>
                  </a:lnTo>
                  <a:lnTo>
                    <a:pt x="73152" y="12204"/>
                  </a:lnTo>
                  <a:lnTo>
                    <a:pt x="73152" y="47244"/>
                  </a:lnTo>
                  <a:lnTo>
                    <a:pt x="79248" y="47244"/>
                  </a:lnTo>
                  <a:lnTo>
                    <a:pt x="79248" y="22872"/>
                  </a:lnTo>
                  <a:lnTo>
                    <a:pt x="80772" y="21336"/>
                  </a:lnTo>
                  <a:lnTo>
                    <a:pt x="80772" y="18300"/>
                  </a:lnTo>
                  <a:lnTo>
                    <a:pt x="82296" y="18300"/>
                  </a:lnTo>
                  <a:lnTo>
                    <a:pt x="83820" y="16776"/>
                  </a:lnTo>
                  <a:lnTo>
                    <a:pt x="88392" y="16776"/>
                  </a:lnTo>
                  <a:lnTo>
                    <a:pt x="89916" y="18300"/>
                  </a:lnTo>
                  <a:lnTo>
                    <a:pt x="91440" y="13716"/>
                  </a:lnTo>
                  <a:close/>
                </a:path>
                <a:path w="304800" h="111760">
                  <a:moveTo>
                    <a:pt x="100584" y="12192"/>
                  </a:moveTo>
                  <a:lnTo>
                    <a:pt x="94488" y="12192"/>
                  </a:lnTo>
                  <a:lnTo>
                    <a:pt x="94488" y="47256"/>
                  </a:lnTo>
                  <a:lnTo>
                    <a:pt x="100584" y="47256"/>
                  </a:lnTo>
                  <a:lnTo>
                    <a:pt x="100584" y="12192"/>
                  </a:lnTo>
                  <a:close/>
                </a:path>
                <a:path w="304800" h="111760">
                  <a:moveTo>
                    <a:pt x="100584" y="12"/>
                  </a:moveTo>
                  <a:lnTo>
                    <a:pt x="94488" y="12"/>
                  </a:lnTo>
                  <a:lnTo>
                    <a:pt x="94488" y="6096"/>
                  </a:lnTo>
                  <a:lnTo>
                    <a:pt x="100584" y="6096"/>
                  </a:lnTo>
                  <a:lnTo>
                    <a:pt x="100584" y="12"/>
                  </a:lnTo>
                  <a:close/>
                </a:path>
                <a:path w="304800" h="111760">
                  <a:moveTo>
                    <a:pt x="141732" y="70104"/>
                  </a:moveTo>
                  <a:lnTo>
                    <a:pt x="138684" y="70104"/>
                  </a:lnTo>
                  <a:lnTo>
                    <a:pt x="135636" y="73152"/>
                  </a:lnTo>
                  <a:lnTo>
                    <a:pt x="134112" y="77724"/>
                  </a:lnTo>
                  <a:lnTo>
                    <a:pt x="129540" y="86868"/>
                  </a:lnTo>
                  <a:lnTo>
                    <a:pt x="129540" y="94488"/>
                  </a:lnTo>
                  <a:lnTo>
                    <a:pt x="131064" y="97536"/>
                  </a:lnTo>
                  <a:lnTo>
                    <a:pt x="132588" y="102108"/>
                  </a:lnTo>
                  <a:lnTo>
                    <a:pt x="134112" y="105156"/>
                  </a:lnTo>
                  <a:lnTo>
                    <a:pt x="137160" y="108204"/>
                  </a:lnTo>
                  <a:lnTo>
                    <a:pt x="138684" y="111252"/>
                  </a:lnTo>
                  <a:lnTo>
                    <a:pt x="141732" y="111252"/>
                  </a:lnTo>
                  <a:lnTo>
                    <a:pt x="137160" y="103632"/>
                  </a:lnTo>
                  <a:lnTo>
                    <a:pt x="134112" y="97536"/>
                  </a:lnTo>
                  <a:lnTo>
                    <a:pt x="134112" y="88392"/>
                  </a:lnTo>
                  <a:lnTo>
                    <a:pt x="135636" y="85344"/>
                  </a:lnTo>
                  <a:lnTo>
                    <a:pt x="135636" y="80772"/>
                  </a:lnTo>
                  <a:lnTo>
                    <a:pt x="137160" y="77724"/>
                  </a:lnTo>
                  <a:lnTo>
                    <a:pt x="138684" y="76200"/>
                  </a:lnTo>
                  <a:lnTo>
                    <a:pt x="138684" y="74676"/>
                  </a:lnTo>
                  <a:lnTo>
                    <a:pt x="140208" y="73152"/>
                  </a:lnTo>
                  <a:lnTo>
                    <a:pt x="141732" y="70104"/>
                  </a:lnTo>
                  <a:close/>
                </a:path>
                <a:path w="304800" h="111760">
                  <a:moveTo>
                    <a:pt x="153924" y="32004"/>
                  </a:moveTo>
                  <a:lnTo>
                    <a:pt x="150876" y="28956"/>
                  </a:lnTo>
                  <a:lnTo>
                    <a:pt x="149352" y="28956"/>
                  </a:lnTo>
                  <a:lnTo>
                    <a:pt x="147828" y="27432"/>
                  </a:lnTo>
                  <a:lnTo>
                    <a:pt x="146304" y="27432"/>
                  </a:lnTo>
                  <a:lnTo>
                    <a:pt x="140208" y="24384"/>
                  </a:lnTo>
                  <a:lnTo>
                    <a:pt x="138684" y="24384"/>
                  </a:lnTo>
                  <a:lnTo>
                    <a:pt x="137160" y="22860"/>
                  </a:lnTo>
                  <a:lnTo>
                    <a:pt x="134112" y="22860"/>
                  </a:lnTo>
                  <a:lnTo>
                    <a:pt x="134112" y="18288"/>
                  </a:lnTo>
                  <a:lnTo>
                    <a:pt x="135636" y="18288"/>
                  </a:lnTo>
                  <a:lnTo>
                    <a:pt x="135636" y="16764"/>
                  </a:lnTo>
                  <a:lnTo>
                    <a:pt x="143256" y="16764"/>
                  </a:lnTo>
                  <a:lnTo>
                    <a:pt x="146304" y="19812"/>
                  </a:lnTo>
                  <a:lnTo>
                    <a:pt x="146304" y="21336"/>
                  </a:lnTo>
                  <a:lnTo>
                    <a:pt x="152400" y="19812"/>
                  </a:lnTo>
                  <a:lnTo>
                    <a:pt x="152400" y="18288"/>
                  </a:lnTo>
                  <a:lnTo>
                    <a:pt x="151638" y="16764"/>
                  </a:lnTo>
                  <a:lnTo>
                    <a:pt x="150876" y="15240"/>
                  </a:lnTo>
                  <a:lnTo>
                    <a:pt x="147828" y="12192"/>
                  </a:lnTo>
                  <a:lnTo>
                    <a:pt x="146304" y="12192"/>
                  </a:lnTo>
                  <a:lnTo>
                    <a:pt x="144780" y="10668"/>
                  </a:lnTo>
                  <a:lnTo>
                    <a:pt x="135636" y="10668"/>
                  </a:lnTo>
                  <a:lnTo>
                    <a:pt x="134112" y="12192"/>
                  </a:lnTo>
                  <a:lnTo>
                    <a:pt x="132588" y="12192"/>
                  </a:lnTo>
                  <a:lnTo>
                    <a:pt x="129540" y="15240"/>
                  </a:lnTo>
                  <a:lnTo>
                    <a:pt x="129540" y="16764"/>
                  </a:lnTo>
                  <a:lnTo>
                    <a:pt x="128016" y="18288"/>
                  </a:lnTo>
                  <a:lnTo>
                    <a:pt x="128016" y="24384"/>
                  </a:lnTo>
                  <a:lnTo>
                    <a:pt x="129540" y="25908"/>
                  </a:lnTo>
                  <a:lnTo>
                    <a:pt x="129540" y="27432"/>
                  </a:lnTo>
                  <a:lnTo>
                    <a:pt x="131064" y="28956"/>
                  </a:lnTo>
                  <a:lnTo>
                    <a:pt x="132588" y="28956"/>
                  </a:lnTo>
                  <a:lnTo>
                    <a:pt x="134112" y="30480"/>
                  </a:lnTo>
                  <a:lnTo>
                    <a:pt x="137160" y="30480"/>
                  </a:lnTo>
                  <a:lnTo>
                    <a:pt x="143256" y="33528"/>
                  </a:lnTo>
                  <a:lnTo>
                    <a:pt x="146304" y="33528"/>
                  </a:lnTo>
                  <a:lnTo>
                    <a:pt x="147828" y="35052"/>
                  </a:lnTo>
                  <a:lnTo>
                    <a:pt x="147828" y="38100"/>
                  </a:lnTo>
                  <a:lnTo>
                    <a:pt x="144780" y="41148"/>
                  </a:lnTo>
                  <a:lnTo>
                    <a:pt x="135636" y="41148"/>
                  </a:lnTo>
                  <a:lnTo>
                    <a:pt x="135636" y="39624"/>
                  </a:lnTo>
                  <a:lnTo>
                    <a:pt x="132588" y="36576"/>
                  </a:lnTo>
                  <a:lnTo>
                    <a:pt x="132588" y="35052"/>
                  </a:lnTo>
                  <a:lnTo>
                    <a:pt x="126492" y="36576"/>
                  </a:lnTo>
                  <a:lnTo>
                    <a:pt x="126492" y="39624"/>
                  </a:lnTo>
                  <a:lnTo>
                    <a:pt x="128016" y="42672"/>
                  </a:lnTo>
                  <a:lnTo>
                    <a:pt x="131064" y="44196"/>
                  </a:lnTo>
                  <a:lnTo>
                    <a:pt x="132588" y="45720"/>
                  </a:lnTo>
                  <a:lnTo>
                    <a:pt x="135636" y="47244"/>
                  </a:lnTo>
                  <a:lnTo>
                    <a:pt x="144780" y="47244"/>
                  </a:lnTo>
                  <a:lnTo>
                    <a:pt x="147828" y="45720"/>
                  </a:lnTo>
                  <a:lnTo>
                    <a:pt x="152400" y="41148"/>
                  </a:lnTo>
                  <a:lnTo>
                    <a:pt x="153924" y="39624"/>
                  </a:lnTo>
                  <a:lnTo>
                    <a:pt x="153924" y="32004"/>
                  </a:lnTo>
                  <a:close/>
                </a:path>
                <a:path w="304800" h="111760">
                  <a:moveTo>
                    <a:pt x="166116" y="88392"/>
                  </a:moveTo>
                  <a:lnTo>
                    <a:pt x="164592" y="85344"/>
                  </a:lnTo>
                  <a:lnTo>
                    <a:pt x="163068" y="83820"/>
                  </a:lnTo>
                  <a:lnTo>
                    <a:pt x="161544" y="82296"/>
                  </a:lnTo>
                  <a:lnTo>
                    <a:pt x="158496" y="80772"/>
                  </a:lnTo>
                  <a:lnTo>
                    <a:pt x="153924" y="80772"/>
                  </a:lnTo>
                  <a:lnTo>
                    <a:pt x="150876" y="83820"/>
                  </a:lnTo>
                  <a:lnTo>
                    <a:pt x="152400" y="74676"/>
                  </a:lnTo>
                  <a:lnTo>
                    <a:pt x="164592" y="74676"/>
                  </a:lnTo>
                  <a:lnTo>
                    <a:pt x="164592" y="70104"/>
                  </a:lnTo>
                  <a:lnTo>
                    <a:pt x="147828" y="70104"/>
                  </a:lnTo>
                  <a:lnTo>
                    <a:pt x="144780" y="86868"/>
                  </a:lnTo>
                  <a:lnTo>
                    <a:pt x="149352" y="86868"/>
                  </a:lnTo>
                  <a:lnTo>
                    <a:pt x="150876" y="85344"/>
                  </a:lnTo>
                  <a:lnTo>
                    <a:pt x="160020" y="85344"/>
                  </a:lnTo>
                  <a:lnTo>
                    <a:pt x="160020" y="86868"/>
                  </a:lnTo>
                  <a:lnTo>
                    <a:pt x="161544" y="88392"/>
                  </a:lnTo>
                  <a:lnTo>
                    <a:pt x="161544" y="94488"/>
                  </a:lnTo>
                  <a:lnTo>
                    <a:pt x="160020" y="96012"/>
                  </a:lnTo>
                  <a:lnTo>
                    <a:pt x="160020" y="97536"/>
                  </a:lnTo>
                  <a:lnTo>
                    <a:pt x="152400" y="97536"/>
                  </a:lnTo>
                  <a:lnTo>
                    <a:pt x="149352" y="94488"/>
                  </a:lnTo>
                  <a:lnTo>
                    <a:pt x="149352" y="92964"/>
                  </a:lnTo>
                  <a:lnTo>
                    <a:pt x="144780" y="92964"/>
                  </a:lnTo>
                  <a:lnTo>
                    <a:pt x="144780" y="96012"/>
                  </a:lnTo>
                  <a:lnTo>
                    <a:pt x="149352" y="100584"/>
                  </a:lnTo>
                  <a:lnTo>
                    <a:pt x="152400" y="102108"/>
                  </a:lnTo>
                  <a:lnTo>
                    <a:pt x="158496" y="102108"/>
                  </a:lnTo>
                  <a:lnTo>
                    <a:pt x="161544" y="100584"/>
                  </a:lnTo>
                  <a:lnTo>
                    <a:pt x="163068" y="97536"/>
                  </a:lnTo>
                  <a:lnTo>
                    <a:pt x="166116" y="96012"/>
                  </a:lnTo>
                  <a:lnTo>
                    <a:pt x="166116" y="88392"/>
                  </a:lnTo>
                  <a:close/>
                </a:path>
                <a:path w="304800" h="111760">
                  <a:moveTo>
                    <a:pt x="178308" y="86868"/>
                  </a:moveTo>
                  <a:lnTo>
                    <a:pt x="173736" y="77736"/>
                  </a:lnTo>
                  <a:lnTo>
                    <a:pt x="172212" y="73164"/>
                  </a:lnTo>
                  <a:lnTo>
                    <a:pt x="169164" y="70104"/>
                  </a:lnTo>
                  <a:lnTo>
                    <a:pt x="166116" y="70104"/>
                  </a:lnTo>
                  <a:lnTo>
                    <a:pt x="167640" y="73164"/>
                  </a:lnTo>
                  <a:lnTo>
                    <a:pt x="169164" y="74676"/>
                  </a:lnTo>
                  <a:lnTo>
                    <a:pt x="169164" y="76200"/>
                  </a:lnTo>
                  <a:lnTo>
                    <a:pt x="170688" y="79260"/>
                  </a:lnTo>
                  <a:lnTo>
                    <a:pt x="170688" y="80772"/>
                  </a:lnTo>
                  <a:lnTo>
                    <a:pt x="172212" y="82296"/>
                  </a:lnTo>
                  <a:lnTo>
                    <a:pt x="172212" y="85356"/>
                  </a:lnTo>
                  <a:lnTo>
                    <a:pt x="173736" y="88392"/>
                  </a:lnTo>
                  <a:lnTo>
                    <a:pt x="173736" y="97548"/>
                  </a:lnTo>
                  <a:lnTo>
                    <a:pt x="170688" y="103632"/>
                  </a:lnTo>
                  <a:lnTo>
                    <a:pt x="166116" y="111252"/>
                  </a:lnTo>
                  <a:lnTo>
                    <a:pt x="169164" y="111252"/>
                  </a:lnTo>
                  <a:lnTo>
                    <a:pt x="170688" y="108204"/>
                  </a:lnTo>
                  <a:lnTo>
                    <a:pt x="173736" y="105156"/>
                  </a:lnTo>
                  <a:lnTo>
                    <a:pt x="175260" y="102108"/>
                  </a:lnTo>
                  <a:lnTo>
                    <a:pt x="176784" y="97548"/>
                  </a:lnTo>
                  <a:lnTo>
                    <a:pt x="178308" y="94488"/>
                  </a:lnTo>
                  <a:lnTo>
                    <a:pt x="178308" y="86868"/>
                  </a:lnTo>
                  <a:close/>
                </a:path>
                <a:path w="304800" h="111760">
                  <a:moveTo>
                    <a:pt x="195072" y="22872"/>
                  </a:moveTo>
                  <a:lnTo>
                    <a:pt x="193548" y="18288"/>
                  </a:lnTo>
                  <a:lnTo>
                    <a:pt x="192024" y="16776"/>
                  </a:lnTo>
                  <a:lnTo>
                    <a:pt x="190500" y="15252"/>
                  </a:lnTo>
                  <a:lnTo>
                    <a:pt x="188976" y="12192"/>
                  </a:lnTo>
                  <a:lnTo>
                    <a:pt x="188976" y="19812"/>
                  </a:lnTo>
                  <a:lnTo>
                    <a:pt x="188976" y="24384"/>
                  </a:lnTo>
                  <a:lnTo>
                    <a:pt x="170688" y="24384"/>
                  </a:lnTo>
                  <a:lnTo>
                    <a:pt x="170688" y="21348"/>
                  </a:lnTo>
                  <a:lnTo>
                    <a:pt x="175260" y="16776"/>
                  </a:lnTo>
                  <a:lnTo>
                    <a:pt x="182880" y="16776"/>
                  </a:lnTo>
                  <a:lnTo>
                    <a:pt x="185928" y="18288"/>
                  </a:lnTo>
                  <a:lnTo>
                    <a:pt x="187452" y="19812"/>
                  </a:lnTo>
                  <a:lnTo>
                    <a:pt x="188976" y="19812"/>
                  </a:lnTo>
                  <a:lnTo>
                    <a:pt x="188976" y="12192"/>
                  </a:lnTo>
                  <a:lnTo>
                    <a:pt x="184404" y="10680"/>
                  </a:lnTo>
                  <a:lnTo>
                    <a:pt x="175260" y="10680"/>
                  </a:lnTo>
                  <a:lnTo>
                    <a:pt x="172212" y="12192"/>
                  </a:lnTo>
                  <a:lnTo>
                    <a:pt x="166116" y="18288"/>
                  </a:lnTo>
                  <a:lnTo>
                    <a:pt x="164592" y="22872"/>
                  </a:lnTo>
                  <a:lnTo>
                    <a:pt x="164592" y="35064"/>
                  </a:lnTo>
                  <a:lnTo>
                    <a:pt x="166116" y="39624"/>
                  </a:lnTo>
                  <a:lnTo>
                    <a:pt x="172212" y="45720"/>
                  </a:lnTo>
                  <a:lnTo>
                    <a:pt x="175260" y="47244"/>
                  </a:lnTo>
                  <a:lnTo>
                    <a:pt x="184404" y="47244"/>
                  </a:lnTo>
                  <a:lnTo>
                    <a:pt x="190500" y="44196"/>
                  </a:lnTo>
                  <a:lnTo>
                    <a:pt x="192024" y="42672"/>
                  </a:lnTo>
                  <a:lnTo>
                    <a:pt x="192786" y="41148"/>
                  </a:lnTo>
                  <a:lnTo>
                    <a:pt x="195072" y="36576"/>
                  </a:lnTo>
                  <a:lnTo>
                    <a:pt x="188976" y="35064"/>
                  </a:lnTo>
                  <a:lnTo>
                    <a:pt x="188976" y="36576"/>
                  </a:lnTo>
                  <a:lnTo>
                    <a:pt x="184404" y="41148"/>
                  </a:lnTo>
                  <a:lnTo>
                    <a:pt x="178308" y="41148"/>
                  </a:lnTo>
                  <a:lnTo>
                    <a:pt x="175260" y="39624"/>
                  </a:lnTo>
                  <a:lnTo>
                    <a:pt x="172212" y="36576"/>
                  </a:lnTo>
                  <a:lnTo>
                    <a:pt x="170688" y="33540"/>
                  </a:lnTo>
                  <a:lnTo>
                    <a:pt x="170688" y="30480"/>
                  </a:lnTo>
                  <a:lnTo>
                    <a:pt x="195072" y="30480"/>
                  </a:lnTo>
                  <a:lnTo>
                    <a:pt x="195072" y="24384"/>
                  </a:lnTo>
                  <a:lnTo>
                    <a:pt x="195072" y="22872"/>
                  </a:lnTo>
                  <a:close/>
                </a:path>
                <a:path w="304800" h="111760">
                  <a:moveTo>
                    <a:pt x="222504" y="13716"/>
                  </a:moveTo>
                  <a:lnTo>
                    <a:pt x="219456" y="10680"/>
                  </a:lnTo>
                  <a:lnTo>
                    <a:pt x="214884" y="10680"/>
                  </a:lnTo>
                  <a:lnTo>
                    <a:pt x="213360" y="12204"/>
                  </a:lnTo>
                  <a:lnTo>
                    <a:pt x="211836" y="12204"/>
                  </a:lnTo>
                  <a:lnTo>
                    <a:pt x="210312" y="13716"/>
                  </a:lnTo>
                  <a:lnTo>
                    <a:pt x="208788" y="16776"/>
                  </a:lnTo>
                  <a:lnTo>
                    <a:pt x="208788" y="12204"/>
                  </a:lnTo>
                  <a:lnTo>
                    <a:pt x="204216" y="12204"/>
                  </a:lnTo>
                  <a:lnTo>
                    <a:pt x="204216" y="47244"/>
                  </a:lnTo>
                  <a:lnTo>
                    <a:pt x="210312" y="47244"/>
                  </a:lnTo>
                  <a:lnTo>
                    <a:pt x="210312" y="22872"/>
                  </a:lnTo>
                  <a:lnTo>
                    <a:pt x="211836" y="21336"/>
                  </a:lnTo>
                  <a:lnTo>
                    <a:pt x="211836" y="19812"/>
                  </a:lnTo>
                  <a:lnTo>
                    <a:pt x="214884" y="16776"/>
                  </a:lnTo>
                  <a:lnTo>
                    <a:pt x="219456" y="16776"/>
                  </a:lnTo>
                  <a:lnTo>
                    <a:pt x="220980" y="18300"/>
                  </a:lnTo>
                  <a:lnTo>
                    <a:pt x="222504" y="13716"/>
                  </a:lnTo>
                  <a:close/>
                </a:path>
                <a:path w="304800" h="111760">
                  <a:moveTo>
                    <a:pt x="260604" y="12192"/>
                  </a:moveTo>
                  <a:lnTo>
                    <a:pt x="254508" y="12192"/>
                  </a:lnTo>
                  <a:lnTo>
                    <a:pt x="249936" y="12204"/>
                  </a:lnTo>
                  <a:lnTo>
                    <a:pt x="242316" y="33528"/>
                  </a:lnTo>
                  <a:lnTo>
                    <a:pt x="240792" y="36588"/>
                  </a:lnTo>
                  <a:lnTo>
                    <a:pt x="240792" y="38100"/>
                  </a:lnTo>
                  <a:lnTo>
                    <a:pt x="239268" y="39624"/>
                  </a:lnTo>
                  <a:lnTo>
                    <a:pt x="239268" y="38100"/>
                  </a:lnTo>
                  <a:lnTo>
                    <a:pt x="237744" y="35064"/>
                  </a:lnTo>
                  <a:lnTo>
                    <a:pt x="237744" y="33528"/>
                  </a:lnTo>
                  <a:lnTo>
                    <a:pt x="230124" y="12204"/>
                  </a:lnTo>
                  <a:lnTo>
                    <a:pt x="224028" y="12204"/>
                  </a:lnTo>
                  <a:lnTo>
                    <a:pt x="236220" y="47244"/>
                  </a:lnTo>
                  <a:lnTo>
                    <a:pt x="242316" y="47244"/>
                  </a:lnTo>
                  <a:lnTo>
                    <a:pt x="254508" y="16103"/>
                  </a:lnTo>
                  <a:lnTo>
                    <a:pt x="254508" y="47256"/>
                  </a:lnTo>
                  <a:lnTo>
                    <a:pt x="260604" y="47256"/>
                  </a:lnTo>
                  <a:lnTo>
                    <a:pt x="260604" y="12192"/>
                  </a:lnTo>
                  <a:close/>
                </a:path>
                <a:path w="304800" h="111760">
                  <a:moveTo>
                    <a:pt x="260604" y="12"/>
                  </a:moveTo>
                  <a:lnTo>
                    <a:pt x="254508" y="12"/>
                  </a:lnTo>
                  <a:lnTo>
                    <a:pt x="254508" y="6096"/>
                  </a:lnTo>
                  <a:lnTo>
                    <a:pt x="260604" y="6096"/>
                  </a:lnTo>
                  <a:lnTo>
                    <a:pt x="260604" y="12"/>
                  </a:lnTo>
                  <a:close/>
                </a:path>
                <a:path w="304800" h="111760">
                  <a:moveTo>
                    <a:pt x="295656" y="41160"/>
                  </a:moveTo>
                  <a:lnTo>
                    <a:pt x="275844" y="41160"/>
                  </a:lnTo>
                  <a:lnTo>
                    <a:pt x="277368" y="38100"/>
                  </a:lnTo>
                  <a:lnTo>
                    <a:pt x="294132" y="16776"/>
                  </a:lnTo>
                  <a:lnTo>
                    <a:pt x="294132" y="12204"/>
                  </a:lnTo>
                  <a:lnTo>
                    <a:pt x="268224" y="12204"/>
                  </a:lnTo>
                  <a:lnTo>
                    <a:pt x="268224" y="18300"/>
                  </a:lnTo>
                  <a:lnTo>
                    <a:pt x="286512" y="18300"/>
                  </a:lnTo>
                  <a:lnTo>
                    <a:pt x="266700" y="41160"/>
                  </a:lnTo>
                  <a:lnTo>
                    <a:pt x="266700" y="47244"/>
                  </a:lnTo>
                  <a:lnTo>
                    <a:pt x="295656" y="47244"/>
                  </a:lnTo>
                  <a:lnTo>
                    <a:pt x="295656" y="41160"/>
                  </a:lnTo>
                  <a:close/>
                </a:path>
                <a:path w="304800" h="111760">
                  <a:moveTo>
                    <a:pt x="304800" y="12192"/>
                  </a:moveTo>
                  <a:lnTo>
                    <a:pt x="298704" y="12192"/>
                  </a:lnTo>
                  <a:lnTo>
                    <a:pt x="298704" y="47256"/>
                  </a:lnTo>
                  <a:lnTo>
                    <a:pt x="304800" y="47256"/>
                  </a:lnTo>
                  <a:lnTo>
                    <a:pt x="304800" y="12192"/>
                  </a:lnTo>
                  <a:close/>
                </a:path>
                <a:path w="304800" h="111760">
                  <a:moveTo>
                    <a:pt x="304800" y="12"/>
                  </a:moveTo>
                  <a:lnTo>
                    <a:pt x="298704" y="12"/>
                  </a:lnTo>
                  <a:lnTo>
                    <a:pt x="298704" y="6096"/>
                  </a:lnTo>
                  <a:lnTo>
                    <a:pt x="304800" y="6096"/>
                  </a:lnTo>
                  <a:lnTo>
                    <a:pt x="304800" y="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71856" y="2429255"/>
            <a:ext cx="429767" cy="25450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098035" y="1792223"/>
            <a:ext cx="810767" cy="89915"/>
          </a:xfrm>
          <a:prstGeom prst="rect">
            <a:avLst/>
          </a:prstGeom>
        </p:spPr>
      </p:pic>
      <p:grpSp>
        <p:nvGrpSpPr>
          <p:cNvPr id="39" name="object 39"/>
          <p:cNvGrpSpPr/>
          <p:nvPr/>
        </p:nvGrpSpPr>
        <p:grpSpPr>
          <a:xfrm>
            <a:off x="5012435" y="3909314"/>
            <a:ext cx="905510" cy="690245"/>
            <a:chOff x="5012435" y="3909314"/>
            <a:chExt cx="905510" cy="690245"/>
          </a:xfrm>
        </p:grpSpPr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12435" y="3909314"/>
              <a:ext cx="905256" cy="690118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5055107" y="3938016"/>
              <a:ext cx="824865" cy="594360"/>
            </a:xfrm>
            <a:custGeom>
              <a:avLst/>
              <a:gdLst/>
              <a:ahLst/>
              <a:cxnLst/>
              <a:rect l="l" t="t" r="r" b="b"/>
              <a:pathLst>
                <a:path w="824864" h="594360">
                  <a:moveTo>
                    <a:pt x="541020" y="594359"/>
                  </a:moveTo>
                  <a:lnTo>
                    <a:pt x="569976" y="446532"/>
                  </a:lnTo>
                  <a:lnTo>
                    <a:pt x="0" y="335280"/>
                  </a:lnTo>
                  <a:lnTo>
                    <a:pt x="57912" y="38100"/>
                  </a:lnTo>
                  <a:lnTo>
                    <a:pt x="627888" y="149351"/>
                  </a:lnTo>
                  <a:lnTo>
                    <a:pt x="655320" y="0"/>
                  </a:lnTo>
                  <a:lnTo>
                    <a:pt x="824484" y="341375"/>
                  </a:lnTo>
                  <a:lnTo>
                    <a:pt x="541020" y="594359"/>
                  </a:lnTo>
                  <a:close/>
                </a:path>
              </a:pathLst>
            </a:custGeom>
            <a:solidFill>
              <a:srgbClr val="4E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050535" y="3925824"/>
              <a:ext cx="835660" cy="619125"/>
            </a:xfrm>
            <a:custGeom>
              <a:avLst/>
              <a:gdLst/>
              <a:ahLst/>
              <a:cxnLst/>
              <a:rect l="l" t="t" r="r" b="b"/>
              <a:pathLst>
                <a:path w="835660" h="619125">
                  <a:moveTo>
                    <a:pt x="637595" y="155447"/>
                  </a:moveTo>
                  <a:lnTo>
                    <a:pt x="627887" y="155447"/>
                  </a:lnTo>
                  <a:lnTo>
                    <a:pt x="658367" y="0"/>
                  </a:lnTo>
                  <a:lnTo>
                    <a:pt x="671321" y="25908"/>
                  </a:lnTo>
                  <a:lnTo>
                    <a:pt x="662939" y="25908"/>
                  </a:lnTo>
                  <a:lnTo>
                    <a:pt x="637595" y="155447"/>
                  </a:lnTo>
                  <a:close/>
                </a:path>
                <a:path w="835660" h="619125">
                  <a:moveTo>
                    <a:pt x="564983" y="595883"/>
                  </a:moveTo>
                  <a:lnTo>
                    <a:pt x="551687" y="595883"/>
                  </a:lnTo>
                  <a:lnTo>
                    <a:pt x="824483" y="352043"/>
                  </a:lnTo>
                  <a:lnTo>
                    <a:pt x="662939" y="25908"/>
                  </a:lnTo>
                  <a:lnTo>
                    <a:pt x="671321" y="25908"/>
                  </a:lnTo>
                  <a:lnTo>
                    <a:pt x="835152" y="353567"/>
                  </a:lnTo>
                  <a:lnTo>
                    <a:pt x="564983" y="595883"/>
                  </a:lnTo>
                  <a:close/>
                </a:path>
                <a:path w="835660" h="619125">
                  <a:moveTo>
                    <a:pt x="539495" y="618743"/>
                  </a:moveTo>
                  <a:lnTo>
                    <a:pt x="569975" y="461771"/>
                  </a:lnTo>
                  <a:lnTo>
                    <a:pt x="0" y="352043"/>
                  </a:lnTo>
                  <a:lnTo>
                    <a:pt x="59435" y="45720"/>
                  </a:lnTo>
                  <a:lnTo>
                    <a:pt x="64007" y="47243"/>
                  </a:lnTo>
                  <a:lnTo>
                    <a:pt x="62483" y="50291"/>
                  </a:lnTo>
                  <a:lnTo>
                    <a:pt x="62483" y="54863"/>
                  </a:lnTo>
                  <a:lnTo>
                    <a:pt x="66324" y="55609"/>
                  </a:lnTo>
                  <a:lnTo>
                    <a:pt x="10667" y="344423"/>
                  </a:lnTo>
                  <a:lnTo>
                    <a:pt x="579119" y="454151"/>
                  </a:lnTo>
                  <a:lnTo>
                    <a:pt x="551687" y="595883"/>
                  </a:lnTo>
                  <a:lnTo>
                    <a:pt x="564983" y="595883"/>
                  </a:lnTo>
                  <a:lnTo>
                    <a:pt x="539495" y="618743"/>
                  </a:lnTo>
                  <a:close/>
                </a:path>
                <a:path w="835660" h="619125">
                  <a:moveTo>
                    <a:pt x="635507" y="166115"/>
                  </a:moveTo>
                  <a:lnTo>
                    <a:pt x="66324" y="55609"/>
                  </a:lnTo>
                  <a:lnTo>
                    <a:pt x="67055" y="51815"/>
                  </a:lnTo>
                  <a:lnTo>
                    <a:pt x="62483" y="50291"/>
                  </a:lnTo>
                  <a:lnTo>
                    <a:pt x="64007" y="47243"/>
                  </a:lnTo>
                  <a:lnTo>
                    <a:pt x="627887" y="155447"/>
                  </a:lnTo>
                  <a:lnTo>
                    <a:pt x="637595" y="155447"/>
                  </a:lnTo>
                  <a:lnTo>
                    <a:pt x="635507" y="166115"/>
                  </a:lnTo>
                  <a:close/>
                </a:path>
                <a:path w="835660" h="619125">
                  <a:moveTo>
                    <a:pt x="66324" y="55609"/>
                  </a:moveTo>
                  <a:lnTo>
                    <a:pt x="62483" y="54863"/>
                  </a:lnTo>
                  <a:lnTo>
                    <a:pt x="62483" y="50291"/>
                  </a:lnTo>
                  <a:lnTo>
                    <a:pt x="67055" y="51815"/>
                  </a:lnTo>
                  <a:lnTo>
                    <a:pt x="66324" y="55609"/>
                  </a:lnTo>
                  <a:close/>
                </a:path>
              </a:pathLst>
            </a:custGeom>
            <a:solidFill>
              <a:srgbClr val="458F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216408" y="5439155"/>
            <a:ext cx="248920" cy="178435"/>
            <a:chOff x="216408" y="5439155"/>
            <a:chExt cx="248920" cy="178435"/>
          </a:xfrm>
        </p:grpSpPr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16408" y="5439155"/>
              <a:ext cx="97536" cy="17526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39851" y="5481827"/>
              <a:ext cx="124967" cy="135635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36447" y="5425440"/>
            <a:ext cx="3767328" cy="24383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4379975" y="5425440"/>
            <a:ext cx="342900" cy="192405"/>
            <a:chOff x="4379975" y="5425440"/>
            <a:chExt cx="342900" cy="192405"/>
          </a:xfrm>
        </p:grpSpPr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379975" y="5425440"/>
              <a:ext cx="266699" cy="19202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4666487" y="5425440"/>
              <a:ext cx="56515" cy="192405"/>
            </a:xfrm>
            <a:custGeom>
              <a:avLst/>
              <a:gdLst/>
              <a:ahLst/>
              <a:cxnLst/>
              <a:rect l="l" t="t" r="r" b="b"/>
              <a:pathLst>
                <a:path w="56514" h="192404">
                  <a:moveTo>
                    <a:pt x="27431" y="192023"/>
                  </a:moveTo>
                  <a:lnTo>
                    <a:pt x="12192" y="192023"/>
                  </a:lnTo>
                  <a:lnTo>
                    <a:pt x="7619" y="190499"/>
                  </a:lnTo>
                  <a:lnTo>
                    <a:pt x="1524" y="184403"/>
                  </a:lnTo>
                  <a:lnTo>
                    <a:pt x="0" y="181355"/>
                  </a:lnTo>
                  <a:lnTo>
                    <a:pt x="0" y="172211"/>
                  </a:lnTo>
                  <a:lnTo>
                    <a:pt x="1524" y="169163"/>
                  </a:lnTo>
                  <a:lnTo>
                    <a:pt x="3048" y="164591"/>
                  </a:lnTo>
                  <a:lnTo>
                    <a:pt x="35052" y="0"/>
                  </a:lnTo>
                  <a:lnTo>
                    <a:pt x="56388" y="0"/>
                  </a:lnTo>
                  <a:lnTo>
                    <a:pt x="22860" y="166115"/>
                  </a:lnTo>
                  <a:lnTo>
                    <a:pt x="21335" y="166115"/>
                  </a:lnTo>
                  <a:lnTo>
                    <a:pt x="21335" y="173735"/>
                  </a:lnTo>
                  <a:lnTo>
                    <a:pt x="22860" y="175259"/>
                  </a:lnTo>
                  <a:lnTo>
                    <a:pt x="30480" y="175259"/>
                  </a:lnTo>
                  <a:lnTo>
                    <a:pt x="30480" y="190499"/>
                  </a:lnTo>
                  <a:lnTo>
                    <a:pt x="28956" y="190499"/>
                  </a:lnTo>
                  <a:lnTo>
                    <a:pt x="27431" y="192023"/>
                  </a:lnTo>
                  <a:close/>
                </a:path>
                <a:path w="56514" h="192404">
                  <a:moveTo>
                    <a:pt x="30480" y="175259"/>
                  </a:moveTo>
                  <a:lnTo>
                    <a:pt x="28956" y="175259"/>
                  </a:lnTo>
                  <a:lnTo>
                    <a:pt x="30480" y="173735"/>
                  </a:lnTo>
                  <a:lnTo>
                    <a:pt x="30480" y="1752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0" name="object 5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10311" y="5743955"/>
            <a:ext cx="1699258" cy="195072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1991866" y="5740907"/>
            <a:ext cx="518159" cy="241300"/>
            <a:chOff x="1991866" y="5740907"/>
            <a:chExt cx="518159" cy="241300"/>
          </a:xfrm>
        </p:grpSpPr>
        <p:pic>
          <p:nvPicPr>
            <p:cNvPr id="52" name="object 5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991866" y="5740907"/>
              <a:ext cx="179831" cy="240791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191510" y="5762244"/>
              <a:ext cx="112775" cy="176783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325621" y="5756148"/>
              <a:ext cx="184403" cy="182879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583178" y="5740908"/>
            <a:ext cx="1533142" cy="254507"/>
          </a:xfrm>
          <a:prstGeom prst="rect">
            <a:avLst/>
          </a:prstGeom>
        </p:spPr>
      </p:pic>
      <p:sp>
        <p:nvSpPr>
          <p:cNvPr id="56" name="object 56"/>
          <p:cNvSpPr/>
          <p:nvPr/>
        </p:nvSpPr>
        <p:spPr>
          <a:xfrm>
            <a:off x="4206237" y="5907023"/>
            <a:ext cx="205740" cy="32384"/>
          </a:xfrm>
          <a:custGeom>
            <a:avLst/>
            <a:gdLst/>
            <a:ahLst/>
            <a:cxnLst/>
            <a:rect l="l" t="t" r="r" b="b"/>
            <a:pathLst>
              <a:path w="205739" h="32385">
                <a:moveTo>
                  <a:pt x="18288" y="32003"/>
                </a:moveTo>
                <a:lnTo>
                  <a:pt x="9144" y="32003"/>
                </a:lnTo>
                <a:lnTo>
                  <a:pt x="6096" y="30479"/>
                </a:lnTo>
                <a:lnTo>
                  <a:pt x="1524" y="25908"/>
                </a:lnTo>
                <a:lnTo>
                  <a:pt x="0" y="21336"/>
                </a:lnTo>
                <a:lnTo>
                  <a:pt x="0" y="13716"/>
                </a:lnTo>
                <a:lnTo>
                  <a:pt x="1524" y="9144"/>
                </a:lnTo>
                <a:lnTo>
                  <a:pt x="6096" y="6096"/>
                </a:lnTo>
                <a:lnTo>
                  <a:pt x="9144" y="1524"/>
                </a:lnTo>
                <a:lnTo>
                  <a:pt x="13716" y="0"/>
                </a:lnTo>
                <a:lnTo>
                  <a:pt x="21336" y="0"/>
                </a:lnTo>
                <a:lnTo>
                  <a:pt x="27432" y="3048"/>
                </a:lnTo>
                <a:lnTo>
                  <a:pt x="30479" y="9144"/>
                </a:lnTo>
                <a:lnTo>
                  <a:pt x="30479" y="18288"/>
                </a:lnTo>
                <a:lnTo>
                  <a:pt x="28956" y="21336"/>
                </a:lnTo>
                <a:lnTo>
                  <a:pt x="25908" y="25908"/>
                </a:lnTo>
                <a:lnTo>
                  <a:pt x="22860" y="28956"/>
                </a:lnTo>
                <a:lnTo>
                  <a:pt x="18288" y="32003"/>
                </a:lnTo>
                <a:close/>
              </a:path>
              <a:path w="205739" h="32385">
                <a:moveTo>
                  <a:pt x="105156" y="32003"/>
                </a:moveTo>
                <a:lnTo>
                  <a:pt x="96012" y="32003"/>
                </a:lnTo>
                <a:lnTo>
                  <a:pt x="92963" y="30479"/>
                </a:lnTo>
                <a:lnTo>
                  <a:pt x="88391" y="25908"/>
                </a:lnTo>
                <a:lnTo>
                  <a:pt x="86867" y="21336"/>
                </a:lnTo>
                <a:lnTo>
                  <a:pt x="86867" y="13716"/>
                </a:lnTo>
                <a:lnTo>
                  <a:pt x="88391" y="9144"/>
                </a:lnTo>
                <a:lnTo>
                  <a:pt x="92963" y="6096"/>
                </a:lnTo>
                <a:lnTo>
                  <a:pt x="96012" y="1524"/>
                </a:lnTo>
                <a:lnTo>
                  <a:pt x="100583" y="0"/>
                </a:lnTo>
                <a:lnTo>
                  <a:pt x="108203" y="0"/>
                </a:lnTo>
                <a:lnTo>
                  <a:pt x="114299" y="3048"/>
                </a:lnTo>
                <a:lnTo>
                  <a:pt x="117348" y="9144"/>
                </a:lnTo>
                <a:lnTo>
                  <a:pt x="117348" y="18288"/>
                </a:lnTo>
                <a:lnTo>
                  <a:pt x="115824" y="21336"/>
                </a:lnTo>
                <a:lnTo>
                  <a:pt x="112775" y="25908"/>
                </a:lnTo>
                <a:lnTo>
                  <a:pt x="109728" y="28956"/>
                </a:lnTo>
                <a:lnTo>
                  <a:pt x="105156" y="32003"/>
                </a:lnTo>
                <a:close/>
              </a:path>
              <a:path w="205739" h="32385">
                <a:moveTo>
                  <a:pt x="193548" y="32003"/>
                </a:moveTo>
                <a:lnTo>
                  <a:pt x="184403" y="32003"/>
                </a:lnTo>
                <a:lnTo>
                  <a:pt x="181356" y="30479"/>
                </a:lnTo>
                <a:lnTo>
                  <a:pt x="176783" y="25908"/>
                </a:lnTo>
                <a:lnTo>
                  <a:pt x="175260" y="21336"/>
                </a:lnTo>
                <a:lnTo>
                  <a:pt x="175260" y="13716"/>
                </a:lnTo>
                <a:lnTo>
                  <a:pt x="176783" y="9144"/>
                </a:lnTo>
                <a:lnTo>
                  <a:pt x="181356" y="6096"/>
                </a:lnTo>
                <a:lnTo>
                  <a:pt x="184403" y="1524"/>
                </a:lnTo>
                <a:lnTo>
                  <a:pt x="188975" y="0"/>
                </a:lnTo>
                <a:lnTo>
                  <a:pt x="196595" y="0"/>
                </a:lnTo>
                <a:lnTo>
                  <a:pt x="202691" y="3048"/>
                </a:lnTo>
                <a:lnTo>
                  <a:pt x="205740" y="9144"/>
                </a:lnTo>
                <a:lnTo>
                  <a:pt x="205740" y="18288"/>
                </a:lnTo>
                <a:lnTo>
                  <a:pt x="204216" y="21336"/>
                </a:lnTo>
                <a:lnTo>
                  <a:pt x="201167" y="25908"/>
                </a:lnTo>
                <a:lnTo>
                  <a:pt x="198120" y="28956"/>
                </a:lnTo>
                <a:lnTo>
                  <a:pt x="193548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81697" y="1912620"/>
            <a:ext cx="205740" cy="32384"/>
          </a:xfrm>
          <a:custGeom>
            <a:avLst/>
            <a:gdLst/>
            <a:ahLst/>
            <a:cxnLst/>
            <a:rect l="l" t="t" r="r" b="b"/>
            <a:pathLst>
              <a:path w="205739" h="32385">
                <a:moveTo>
                  <a:pt x="18288" y="32003"/>
                </a:moveTo>
                <a:lnTo>
                  <a:pt x="9144" y="32003"/>
                </a:lnTo>
                <a:lnTo>
                  <a:pt x="6096" y="30479"/>
                </a:lnTo>
                <a:lnTo>
                  <a:pt x="1524" y="25908"/>
                </a:lnTo>
                <a:lnTo>
                  <a:pt x="0" y="22860"/>
                </a:lnTo>
                <a:lnTo>
                  <a:pt x="0" y="13716"/>
                </a:lnTo>
                <a:lnTo>
                  <a:pt x="3048" y="10668"/>
                </a:lnTo>
                <a:lnTo>
                  <a:pt x="6096" y="6096"/>
                </a:lnTo>
                <a:lnTo>
                  <a:pt x="9144" y="3048"/>
                </a:lnTo>
                <a:lnTo>
                  <a:pt x="13716" y="0"/>
                </a:lnTo>
                <a:lnTo>
                  <a:pt x="22860" y="0"/>
                </a:lnTo>
                <a:lnTo>
                  <a:pt x="25908" y="1524"/>
                </a:lnTo>
                <a:lnTo>
                  <a:pt x="27432" y="4572"/>
                </a:lnTo>
                <a:lnTo>
                  <a:pt x="28956" y="6096"/>
                </a:lnTo>
                <a:lnTo>
                  <a:pt x="30479" y="10668"/>
                </a:lnTo>
                <a:lnTo>
                  <a:pt x="30479" y="18288"/>
                </a:lnTo>
                <a:lnTo>
                  <a:pt x="28956" y="22860"/>
                </a:lnTo>
                <a:lnTo>
                  <a:pt x="25908" y="25908"/>
                </a:lnTo>
                <a:lnTo>
                  <a:pt x="22860" y="30479"/>
                </a:lnTo>
                <a:lnTo>
                  <a:pt x="18288" y="32003"/>
                </a:lnTo>
                <a:close/>
              </a:path>
              <a:path w="205739" h="32385">
                <a:moveTo>
                  <a:pt x="105156" y="32003"/>
                </a:moveTo>
                <a:lnTo>
                  <a:pt x="96012" y="32003"/>
                </a:lnTo>
                <a:lnTo>
                  <a:pt x="92963" y="30479"/>
                </a:lnTo>
                <a:lnTo>
                  <a:pt x="88391" y="25908"/>
                </a:lnTo>
                <a:lnTo>
                  <a:pt x="86867" y="22860"/>
                </a:lnTo>
                <a:lnTo>
                  <a:pt x="86867" y="13716"/>
                </a:lnTo>
                <a:lnTo>
                  <a:pt x="89916" y="10668"/>
                </a:lnTo>
                <a:lnTo>
                  <a:pt x="92963" y="6096"/>
                </a:lnTo>
                <a:lnTo>
                  <a:pt x="96012" y="3048"/>
                </a:lnTo>
                <a:lnTo>
                  <a:pt x="100583" y="0"/>
                </a:lnTo>
                <a:lnTo>
                  <a:pt x="109728" y="0"/>
                </a:lnTo>
                <a:lnTo>
                  <a:pt x="112775" y="1524"/>
                </a:lnTo>
                <a:lnTo>
                  <a:pt x="114299" y="4572"/>
                </a:lnTo>
                <a:lnTo>
                  <a:pt x="115824" y="6096"/>
                </a:lnTo>
                <a:lnTo>
                  <a:pt x="117348" y="10668"/>
                </a:lnTo>
                <a:lnTo>
                  <a:pt x="117348" y="18288"/>
                </a:lnTo>
                <a:lnTo>
                  <a:pt x="115824" y="22860"/>
                </a:lnTo>
                <a:lnTo>
                  <a:pt x="112775" y="25908"/>
                </a:lnTo>
                <a:lnTo>
                  <a:pt x="109728" y="30479"/>
                </a:lnTo>
                <a:lnTo>
                  <a:pt x="105156" y="32003"/>
                </a:lnTo>
                <a:close/>
              </a:path>
              <a:path w="205739" h="32385">
                <a:moveTo>
                  <a:pt x="193548" y="32003"/>
                </a:moveTo>
                <a:lnTo>
                  <a:pt x="184403" y="32003"/>
                </a:lnTo>
                <a:lnTo>
                  <a:pt x="181356" y="30479"/>
                </a:lnTo>
                <a:lnTo>
                  <a:pt x="176783" y="25908"/>
                </a:lnTo>
                <a:lnTo>
                  <a:pt x="175260" y="22860"/>
                </a:lnTo>
                <a:lnTo>
                  <a:pt x="175260" y="13716"/>
                </a:lnTo>
                <a:lnTo>
                  <a:pt x="178308" y="10668"/>
                </a:lnTo>
                <a:lnTo>
                  <a:pt x="181356" y="6096"/>
                </a:lnTo>
                <a:lnTo>
                  <a:pt x="184403" y="3048"/>
                </a:lnTo>
                <a:lnTo>
                  <a:pt x="188975" y="0"/>
                </a:lnTo>
                <a:lnTo>
                  <a:pt x="198120" y="0"/>
                </a:lnTo>
                <a:lnTo>
                  <a:pt x="201167" y="1524"/>
                </a:lnTo>
                <a:lnTo>
                  <a:pt x="202691" y="4572"/>
                </a:lnTo>
                <a:lnTo>
                  <a:pt x="204216" y="6096"/>
                </a:lnTo>
                <a:lnTo>
                  <a:pt x="205740" y="10668"/>
                </a:lnTo>
                <a:lnTo>
                  <a:pt x="205740" y="18288"/>
                </a:lnTo>
                <a:lnTo>
                  <a:pt x="204216" y="22860"/>
                </a:lnTo>
                <a:lnTo>
                  <a:pt x="201167" y="25908"/>
                </a:lnTo>
                <a:lnTo>
                  <a:pt x="198120" y="30479"/>
                </a:lnTo>
                <a:lnTo>
                  <a:pt x="193548" y="320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object 58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6277353" y="1808988"/>
            <a:ext cx="109728" cy="135636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6463282" y="1775460"/>
            <a:ext cx="297180" cy="169163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6827517" y="1751076"/>
            <a:ext cx="3461004" cy="239267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5967981" y="2072640"/>
            <a:ext cx="1269492" cy="2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46220" y="957580"/>
            <a:ext cx="378460" cy="310515"/>
            <a:chOff x="4046220" y="957580"/>
            <a:chExt cx="378460" cy="310515"/>
          </a:xfrm>
        </p:grpSpPr>
        <p:sp>
          <p:nvSpPr>
            <p:cNvPr id="3" name="object 3"/>
            <p:cNvSpPr/>
            <p:nvPr/>
          </p:nvSpPr>
          <p:spPr>
            <a:xfrm>
              <a:off x="4046220" y="957579"/>
              <a:ext cx="169545" cy="306070"/>
            </a:xfrm>
            <a:custGeom>
              <a:avLst/>
              <a:gdLst/>
              <a:ahLst/>
              <a:cxnLst/>
              <a:rect l="l" t="t" r="r" b="b"/>
              <a:pathLst>
                <a:path w="169545" h="306069">
                  <a:moveTo>
                    <a:pt x="169151" y="275590"/>
                  </a:moveTo>
                  <a:lnTo>
                    <a:pt x="33528" y="275590"/>
                  </a:lnTo>
                  <a:lnTo>
                    <a:pt x="33528" y="11430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93370"/>
                  </a:lnTo>
                  <a:lnTo>
                    <a:pt x="0" y="299720"/>
                  </a:lnTo>
                  <a:lnTo>
                    <a:pt x="0" y="306070"/>
                  </a:lnTo>
                  <a:lnTo>
                    <a:pt x="169151" y="306070"/>
                  </a:lnTo>
                  <a:lnTo>
                    <a:pt x="169151" y="299720"/>
                  </a:lnTo>
                  <a:lnTo>
                    <a:pt x="169151" y="293370"/>
                  </a:lnTo>
                  <a:lnTo>
                    <a:pt x="169151" y="287020"/>
                  </a:lnTo>
                  <a:lnTo>
                    <a:pt x="169151" y="275590"/>
                  </a:lnTo>
                  <a:close/>
                </a:path>
              </a:pathLst>
            </a:custGeom>
            <a:solidFill>
              <a:srgbClr val="4A9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5195" y="1031748"/>
              <a:ext cx="188976" cy="236220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8471" y="1031748"/>
            <a:ext cx="752854" cy="23622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8384" y="975360"/>
            <a:ext cx="1402079" cy="38404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1527" y="931164"/>
            <a:ext cx="1491995" cy="33680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038588" y="6324599"/>
            <a:ext cx="173734" cy="88391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565147" y="2266188"/>
            <a:ext cx="2190115" cy="292735"/>
          </a:xfrm>
          <a:custGeom>
            <a:avLst/>
            <a:gdLst/>
            <a:ahLst/>
            <a:cxnLst/>
            <a:rect l="l" t="t" r="r" b="b"/>
            <a:pathLst>
              <a:path w="2190115" h="292735">
                <a:moveTo>
                  <a:pt x="2189987" y="292608"/>
                </a:moveTo>
                <a:lnTo>
                  <a:pt x="0" y="292608"/>
                </a:lnTo>
                <a:lnTo>
                  <a:pt x="0" y="0"/>
                </a:lnTo>
                <a:lnTo>
                  <a:pt x="2189987" y="0"/>
                </a:lnTo>
                <a:lnTo>
                  <a:pt x="2189987" y="292608"/>
                </a:lnTo>
                <a:close/>
              </a:path>
            </a:pathLst>
          </a:custGeom>
          <a:solidFill>
            <a:srgbClr val="3860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5147" y="2705100"/>
            <a:ext cx="1724025" cy="297180"/>
          </a:xfrm>
          <a:custGeom>
            <a:avLst/>
            <a:gdLst/>
            <a:ahLst/>
            <a:cxnLst/>
            <a:rect l="l" t="t" r="r" b="b"/>
            <a:pathLst>
              <a:path w="1724025" h="297180">
                <a:moveTo>
                  <a:pt x="1723643" y="297180"/>
                </a:moveTo>
                <a:lnTo>
                  <a:pt x="0" y="297180"/>
                </a:lnTo>
                <a:lnTo>
                  <a:pt x="0" y="0"/>
                </a:lnTo>
                <a:lnTo>
                  <a:pt x="1723643" y="0"/>
                </a:lnTo>
                <a:lnTo>
                  <a:pt x="1723643" y="297180"/>
                </a:lnTo>
                <a:close/>
              </a:path>
            </a:pathLst>
          </a:custGeom>
          <a:solidFill>
            <a:srgbClr val="4571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65147" y="3148583"/>
            <a:ext cx="1417320" cy="297180"/>
          </a:xfrm>
          <a:custGeom>
            <a:avLst/>
            <a:gdLst/>
            <a:ahLst/>
            <a:cxnLst/>
            <a:rect l="l" t="t" r="r" b="b"/>
            <a:pathLst>
              <a:path w="1417320" h="297179">
                <a:moveTo>
                  <a:pt x="1417319" y="297180"/>
                </a:moveTo>
                <a:lnTo>
                  <a:pt x="0" y="297180"/>
                </a:lnTo>
                <a:lnTo>
                  <a:pt x="0" y="0"/>
                </a:lnTo>
                <a:lnTo>
                  <a:pt x="1417319" y="0"/>
                </a:lnTo>
                <a:lnTo>
                  <a:pt x="1417319" y="297180"/>
                </a:lnTo>
                <a:close/>
              </a:path>
            </a:pathLst>
          </a:custGeom>
          <a:solidFill>
            <a:srgbClr val="4E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65147" y="3592067"/>
            <a:ext cx="814069" cy="292735"/>
          </a:xfrm>
          <a:custGeom>
            <a:avLst/>
            <a:gdLst/>
            <a:ahLst/>
            <a:cxnLst/>
            <a:rect l="l" t="t" r="r" b="b"/>
            <a:pathLst>
              <a:path w="814069" h="292735">
                <a:moveTo>
                  <a:pt x="813815" y="292608"/>
                </a:moveTo>
                <a:lnTo>
                  <a:pt x="0" y="292608"/>
                </a:lnTo>
                <a:lnTo>
                  <a:pt x="0" y="0"/>
                </a:lnTo>
                <a:lnTo>
                  <a:pt x="813815" y="0"/>
                </a:lnTo>
                <a:lnTo>
                  <a:pt x="813815" y="292608"/>
                </a:lnTo>
                <a:close/>
              </a:path>
            </a:pathLst>
          </a:custGeom>
          <a:solidFill>
            <a:srgbClr val="93A8C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1563624" y="2191512"/>
            <a:ext cx="733425" cy="2212975"/>
            <a:chOff x="1563624" y="2191512"/>
            <a:chExt cx="733425" cy="2212975"/>
          </a:xfrm>
        </p:grpSpPr>
        <p:sp>
          <p:nvSpPr>
            <p:cNvPr id="14" name="object 14"/>
            <p:cNvSpPr/>
            <p:nvPr/>
          </p:nvSpPr>
          <p:spPr>
            <a:xfrm>
              <a:off x="1565148" y="4030980"/>
              <a:ext cx="731520" cy="297180"/>
            </a:xfrm>
            <a:custGeom>
              <a:avLst/>
              <a:gdLst/>
              <a:ahLst/>
              <a:cxnLst/>
              <a:rect l="l" t="t" r="r" b="b"/>
              <a:pathLst>
                <a:path w="731519" h="297179">
                  <a:moveTo>
                    <a:pt x="731519" y="297179"/>
                  </a:moveTo>
                  <a:lnTo>
                    <a:pt x="0" y="297179"/>
                  </a:lnTo>
                  <a:lnTo>
                    <a:pt x="0" y="0"/>
                  </a:lnTo>
                  <a:lnTo>
                    <a:pt x="731519" y="0"/>
                  </a:lnTo>
                  <a:lnTo>
                    <a:pt x="731519" y="297179"/>
                  </a:lnTo>
                  <a:close/>
                </a:path>
              </a:pathLst>
            </a:custGeom>
            <a:solidFill>
              <a:srgbClr val="BCC7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63624" y="2191512"/>
              <a:ext cx="6350" cy="2212975"/>
            </a:xfrm>
            <a:custGeom>
              <a:avLst/>
              <a:gdLst/>
              <a:ahLst/>
              <a:cxnLst/>
              <a:rect l="l" t="t" r="r" b="b"/>
              <a:pathLst>
                <a:path w="6350" h="2212975">
                  <a:moveTo>
                    <a:pt x="6096" y="2212847"/>
                  </a:moveTo>
                  <a:lnTo>
                    <a:pt x="0" y="2212847"/>
                  </a:lnTo>
                  <a:lnTo>
                    <a:pt x="0" y="0"/>
                  </a:lnTo>
                  <a:lnTo>
                    <a:pt x="6096" y="0"/>
                  </a:lnTo>
                  <a:lnTo>
                    <a:pt x="6096" y="221284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3799319" y="2383535"/>
            <a:ext cx="220979" cy="62865"/>
          </a:xfrm>
          <a:custGeom>
            <a:avLst/>
            <a:gdLst/>
            <a:ahLst/>
            <a:cxnLst/>
            <a:rect l="l" t="t" r="r" b="b"/>
            <a:pathLst>
              <a:path w="220979" h="62864">
                <a:moveTo>
                  <a:pt x="41160" y="53340"/>
                </a:moveTo>
                <a:lnTo>
                  <a:pt x="39624" y="53340"/>
                </a:lnTo>
                <a:lnTo>
                  <a:pt x="39624" y="51816"/>
                </a:lnTo>
                <a:lnTo>
                  <a:pt x="15240" y="51816"/>
                </a:lnTo>
                <a:lnTo>
                  <a:pt x="21336" y="44208"/>
                </a:lnTo>
                <a:lnTo>
                  <a:pt x="25908" y="41148"/>
                </a:lnTo>
                <a:lnTo>
                  <a:pt x="28968" y="38112"/>
                </a:lnTo>
                <a:lnTo>
                  <a:pt x="32004" y="32016"/>
                </a:lnTo>
                <a:lnTo>
                  <a:pt x="33528" y="30492"/>
                </a:lnTo>
                <a:lnTo>
                  <a:pt x="35064" y="27432"/>
                </a:lnTo>
                <a:lnTo>
                  <a:pt x="38100" y="24396"/>
                </a:lnTo>
                <a:lnTo>
                  <a:pt x="38100" y="12204"/>
                </a:lnTo>
                <a:lnTo>
                  <a:pt x="37350" y="10680"/>
                </a:lnTo>
                <a:lnTo>
                  <a:pt x="36588" y="9144"/>
                </a:lnTo>
                <a:lnTo>
                  <a:pt x="36588" y="7620"/>
                </a:lnTo>
                <a:lnTo>
                  <a:pt x="30492" y="1524"/>
                </a:lnTo>
                <a:lnTo>
                  <a:pt x="27432" y="1524"/>
                </a:lnTo>
                <a:lnTo>
                  <a:pt x="25908" y="12"/>
                </a:lnTo>
                <a:lnTo>
                  <a:pt x="13716" y="12"/>
                </a:lnTo>
                <a:lnTo>
                  <a:pt x="12204" y="1524"/>
                </a:lnTo>
                <a:lnTo>
                  <a:pt x="9144" y="1524"/>
                </a:lnTo>
                <a:lnTo>
                  <a:pt x="7620" y="3048"/>
                </a:lnTo>
                <a:lnTo>
                  <a:pt x="4584" y="3048"/>
                </a:lnTo>
                <a:lnTo>
                  <a:pt x="1524" y="6108"/>
                </a:lnTo>
                <a:lnTo>
                  <a:pt x="1524" y="15240"/>
                </a:lnTo>
                <a:lnTo>
                  <a:pt x="4584" y="15240"/>
                </a:lnTo>
                <a:lnTo>
                  <a:pt x="6108" y="13716"/>
                </a:lnTo>
                <a:lnTo>
                  <a:pt x="7620" y="13716"/>
                </a:lnTo>
                <a:lnTo>
                  <a:pt x="9144" y="12204"/>
                </a:lnTo>
                <a:lnTo>
                  <a:pt x="12204" y="12204"/>
                </a:lnTo>
                <a:lnTo>
                  <a:pt x="13716" y="10680"/>
                </a:lnTo>
                <a:lnTo>
                  <a:pt x="16776" y="10680"/>
                </a:lnTo>
                <a:lnTo>
                  <a:pt x="18300" y="12204"/>
                </a:lnTo>
                <a:lnTo>
                  <a:pt x="21336" y="12204"/>
                </a:lnTo>
                <a:lnTo>
                  <a:pt x="21336" y="13716"/>
                </a:lnTo>
                <a:lnTo>
                  <a:pt x="22872" y="13716"/>
                </a:lnTo>
                <a:lnTo>
                  <a:pt x="22872" y="16764"/>
                </a:lnTo>
                <a:lnTo>
                  <a:pt x="24396" y="18300"/>
                </a:lnTo>
                <a:lnTo>
                  <a:pt x="24396" y="19824"/>
                </a:lnTo>
                <a:lnTo>
                  <a:pt x="22872" y="21336"/>
                </a:lnTo>
                <a:lnTo>
                  <a:pt x="22872" y="24396"/>
                </a:lnTo>
                <a:lnTo>
                  <a:pt x="21336" y="25920"/>
                </a:lnTo>
                <a:lnTo>
                  <a:pt x="21336" y="27432"/>
                </a:lnTo>
                <a:lnTo>
                  <a:pt x="19812" y="28956"/>
                </a:lnTo>
                <a:lnTo>
                  <a:pt x="18300" y="32016"/>
                </a:lnTo>
                <a:lnTo>
                  <a:pt x="15240" y="35052"/>
                </a:lnTo>
                <a:lnTo>
                  <a:pt x="13716" y="38112"/>
                </a:lnTo>
                <a:lnTo>
                  <a:pt x="1524" y="50304"/>
                </a:lnTo>
                <a:lnTo>
                  <a:pt x="1524" y="51816"/>
                </a:lnTo>
                <a:lnTo>
                  <a:pt x="0" y="51816"/>
                </a:lnTo>
                <a:lnTo>
                  <a:pt x="0" y="60960"/>
                </a:lnTo>
                <a:lnTo>
                  <a:pt x="1524" y="60960"/>
                </a:lnTo>
                <a:lnTo>
                  <a:pt x="3048" y="62496"/>
                </a:lnTo>
                <a:lnTo>
                  <a:pt x="39624" y="62496"/>
                </a:lnTo>
                <a:lnTo>
                  <a:pt x="39624" y="60960"/>
                </a:lnTo>
                <a:lnTo>
                  <a:pt x="41160" y="60960"/>
                </a:lnTo>
                <a:lnTo>
                  <a:pt x="41160" y="53340"/>
                </a:lnTo>
                <a:close/>
              </a:path>
              <a:path w="220979" h="62864">
                <a:moveTo>
                  <a:pt x="65532" y="50304"/>
                </a:moveTo>
                <a:lnTo>
                  <a:pt x="64008" y="48780"/>
                </a:lnTo>
                <a:lnTo>
                  <a:pt x="53340" y="48780"/>
                </a:lnTo>
                <a:lnTo>
                  <a:pt x="53340" y="50304"/>
                </a:lnTo>
                <a:lnTo>
                  <a:pt x="51816" y="51828"/>
                </a:lnTo>
                <a:lnTo>
                  <a:pt x="51816" y="57924"/>
                </a:lnTo>
                <a:lnTo>
                  <a:pt x="53340" y="59448"/>
                </a:lnTo>
                <a:lnTo>
                  <a:pt x="53340" y="60972"/>
                </a:lnTo>
                <a:lnTo>
                  <a:pt x="54864" y="62496"/>
                </a:lnTo>
                <a:lnTo>
                  <a:pt x="64008" y="62496"/>
                </a:lnTo>
                <a:lnTo>
                  <a:pt x="64008" y="60972"/>
                </a:lnTo>
                <a:lnTo>
                  <a:pt x="65532" y="59448"/>
                </a:lnTo>
                <a:lnTo>
                  <a:pt x="65532" y="50304"/>
                </a:lnTo>
                <a:close/>
              </a:path>
              <a:path w="220979" h="62864">
                <a:moveTo>
                  <a:pt x="118872" y="53340"/>
                </a:moveTo>
                <a:lnTo>
                  <a:pt x="117348" y="53340"/>
                </a:lnTo>
                <a:lnTo>
                  <a:pt x="117348" y="51816"/>
                </a:lnTo>
                <a:lnTo>
                  <a:pt x="92964" y="51816"/>
                </a:lnTo>
                <a:lnTo>
                  <a:pt x="99060" y="44208"/>
                </a:lnTo>
                <a:lnTo>
                  <a:pt x="103632" y="41148"/>
                </a:lnTo>
                <a:lnTo>
                  <a:pt x="106680" y="38112"/>
                </a:lnTo>
                <a:lnTo>
                  <a:pt x="109728" y="32016"/>
                </a:lnTo>
                <a:lnTo>
                  <a:pt x="111252" y="30492"/>
                </a:lnTo>
                <a:lnTo>
                  <a:pt x="112776" y="27432"/>
                </a:lnTo>
                <a:lnTo>
                  <a:pt x="115824" y="24396"/>
                </a:lnTo>
                <a:lnTo>
                  <a:pt x="115824" y="12204"/>
                </a:lnTo>
                <a:lnTo>
                  <a:pt x="115062" y="10680"/>
                </a:lnTo>
                <a:lnTo>
                  <a:pt x="114300" y="9144"/>
                </a:lnTo>
                <a:lnTo>
                  <a:pt x="114300" y="7620"/>
                </a:lnTo>
                <a:lnTo>
                  <a:pt x="108204" y="1524"/>
                </a:lnTo>
                <a:lnTo>
                  <a:pt x="105156" y="1524"/>
                </a:lnTo>
                <a:lnTo>
                  <a:pt x="103632" y="12"/>
                </a:lnTo>
                <a:lnTo>
                  <a:pt x="91440" y="12"/>
                </a:lnTo>
                <a:lnTo>
                  <a:pt x="89916" y="1524"/>
                </a:lnTo>
                <a:lnTo>
                  <a:pt x="86868" y="1524"/>
                </a:lnTo>
                <a:lnTo>
                  <a:pt x="85344" y="3048"/>
                </a:lnTo>
                <a:lnTo>
                  <a:pt x="82296" y="3048"/>
                </a:lnTo>
                <a:lnTo>
                  <a:pt x="80772" y="4584"/>
                </a:lnTo>
                <a:lnTo>
                  <a:pt x="80772" y="6108"/>
                </a:lnTo>
                <a:lnTo>
                  <a:pt x="79248" y="6108"/>
                </a:lnTo>
                <a:lnTo>
                  <a:pt x="79248" y="15240"/>
                </a:lnTo>
                <a:lnTo>
                  <a:pt x="82296" y="15240"/>
                </a:lnTo>
                <a:lnTo>
                  <a:pt x="83820" y="13716"/>
                </a:lnTo>
                <a:lnTo>
                  <a:pt x="85344" y="13716"/>
                </a:lnTo>
                <a:lnTo>
                  <a:pt x="86868" y="12204"/>
                </a:lnTo>
                <a:lnTo>
                  <a:pt x="89916" y="12204"/>
                </a:lnTo>
                <a:lnTo>
                  <a:pt x="91440" y="10680"/>
                </a:lnTo>
                <a:lnTo>
                  <a:pt x="94488" y="10680"/>
                </a:lnTo>
                <a:lnTo>
                  <a:pt x="96012" y="12204"/>
                </a:lnTo>
                <a:lnTo>
                  <a:pt x="99060" y="12204"/>
                </a:lnTo>
                <a:lnTo>
                  <a:pt x="99060" y="13716"/>
                </a:lnTo>
                <a:lnTo>
                  <a:pt x="100584" y="13716"/>
                </a:lnTo>
                <a:lnTo>
                  <a:pt x="100584" y="16764"/>
                </a:lnTo>
                <a:lnTo>
                  <a:pt x="102108" y="18300"/>
                </a:lnTo>
                <a:lnTo>
                  <a:pt x="102108" y="19824"/>
                </a:lnTo>
                <a:lnTo>
                  <a:pt x="100584" y="21336"/>
                </a:lnTo>
                <a:lnTo>
                  <a:pt x="100584" y="24396"/>
                </a:lnTo>
                <a:lnTo>
                  <a:pt x="99060" y="25920"/>
                </a:lnTo>
                <a:lnTo>
                  <a:pt x="99060" y="27432"/>
                </a:lnTo>
                <a:lnTo>
                  <a:pt x="97536" y="28956"/>
                </a:lnTo>
                <a:lnTo>
                  <a:pt x="96012" y="32016"/>
                </a:lnTo>
                <a:lnTo>
                  <a:pt x="92964" y="35052"/>
                </a:lnTo>
                <a:lnTo>
                  <a:pt x="91440" y="38112"/>
                </a:lnTo>
                <a:lnTo>
                  <a:pt x="79248" y="50304"/>
                </a:lnTo>
                <a:lnTo>
                  <a:pt x="79248" y="51816"/>
                </a:lnTo>
                <a:lnTo>
                  <a:pt x="77724" y="51816"/>
                </a:lnTo>
                <a:lnTo>
                  <a:pt x="77724" y="60960"/>
                </a:lnTo>
                <a:lnTo>
                  <a:pt x="79248" y="60960"/>
                </a:lnTo>
                <a:lnTo>
                  <a:pt x="80772" y="62496"/>
                </a:lnTo>
                <a:lnTo>
                  <a:pt x="117348" y="62496"/>
                </a:lnTo>
                <a:lnTo>
                  <a:pt x="117348" y="60960"/>
                </a:lnTo>
                <a:lnTo>
                  <a:pt x="118872" y="60960"/>
                </a:lnTo>
                <a:lnTo>
                  <a:pt x="118872" y="53340"/>
                </a:lnTo>
                <a:close/>
              </a:path>
              <a:path w="220979" h="62864">
                <a:moveTo>
                  <a:pt x="169164" y="39624"/>
                </a:moveTo>
                <a:lnTo>
                  <a:pt x="166116" y="36588"/>
                </a:lnTo>
                <a:lnTo>
                  <a:pt x="166116" y="35064"/>
                </a:lnTo>
                <a:lnTo>
                  <a:pt x="164592" y="33528"/>
                </a:lnTo>
                <a:lnTo>
                  <a:pt x="163068" y="33528"/>
                </a:lnTo>
                <a:lnTo>
                  <a:pt x="160020" y="30492"/>
                </a:lnTo>
                <a:lnTo>
                  <a:pt x="156972" y="30492"/>
                </a:lnTo>
                <a:lnTo>
                  <a:pt x="156972" y="42684"/>
                </a:lnTo>
                <a:lnTo>
                  <a:pt x="156972" y="50304"/>
                </a:lnTo>
                <a:lnTo>
                  <a:pt x="153924" y="53340"/>
                </a:lnTo>
                <a:lnTo>
                  <a:pt x="143256" y="53340"/>
                </a:lnTo>
                <a:lnTo>
                  <a:pt x="138684" y="48780"/>
                </a:lnTo>
                <a:lnTo>
                  <a:pt x="138684" y="44208"/>
                </a:lnTo>
                <a:lnTo>
                  <a:pt x="140208" y="42684"/>
                </a:lnTo>
                <a:lnTo>
                  <a:pt x="140208" y="41148"/>
                </a:lnTo>
                <a:lnTo>
                  <a:pt x="141732" y="41148"/>
                </a:lnTo>
                <a:lnTo>
                  <a:pt x="141732" y="39624"/>
                </a:lnTo>
                <a:lnTo>
                  <a:pt x="143256" y="39624"/>
                </a:lnTo>
                <a:lnTo>
                  <a:pt x="143256" y="38100"/>
                </a:lnTo>
                <a:lnTo>
                  <a:pt x="144780" y="38100"/>
                </a:lnTo>
                <a:lnTo>
                  <a:pt x="147828" y="35064"/>
                </a:lnTo>
                <a:lnTo>
                  <a:pt x="150876" y="38100"/>
                </a:lnTo>
                <a:lnTo>
                  <a:pt x="152400" y="38100"/>
                </a:lnTo>
                <a:lnTo>
                  <a:pt x="156972" y="42684"/>
                </a:lnTo>
                <a:lnTo>
                  <a:pt x="156972" y="30492"/>
                </a:lnTo>
                <a:lnTo>
                  <a:pt x="160020" y="28968"/>
                </a:lnTo>
                <a:lnTo>
                  <a:pt x="160020" y="27432"/>
                </a:lnTo>
                <a:lnTo>
                  <a:pt x="161544" y="27432"/>
                </a:lnTo>
                <a:lnTo>
                  <a:pt x="163068" y="25908"/>
                </a:lnTo>
                <a:lnTo>
                  <a:pt x="164592" y="24396"/>
                </a:lnTo>
                <a:lnTo>
                  <a:pt x="164592" y="22872"/>
                </a:lnTo>
                <a:lnTo>
                  <a:pt x="167640" y="19812"/>
                </a:lnTo>
                <a:lnTo>
                  <a:pt x="167640" y="9144"/>
                </a:lnTo>
                <a:lnTo>
                  <a:pt x="160020" y="1524"/>
                </a:lnTo>
                <a:lnTo>
                  <a:pt x="156972" y="1524"/>
                </a:lnTo>
                <a:lnTo>
                  <a:pt x="155448" y="0"/>
                </a:lnTo>
                <a:lnTo>
                  <a:pt x="155448" y="12204"/>
                </a:lnTo>
                <a:lnTo>
                  <a:pt x="155448" y="19812"/>
                </a:lnTo>
                <a:lnTo>
                  <a:pt x="149352" y="25908"/>
                </a:lnTo>
                <a:lnTo>
                  <a:pt x="147828" y="24396"/>
                </a:lnTo>
                <a:lnTo>
                  <a:pt x="146304" y="24396"/>
                </a:lnTo>
                <a:lnTo>
                  <a:pt x="143256" y="21336"/>
                </a:lnTo>
                <a:lnTo>
                  <a:pt x="141732" y="21336"/>
                </a:lnTo>
                <a:lnTo>
                  <a:pt x="141732" y="19812"/>
                </a:lnTo>
                <a:lnTo>
                  <a:pt x="140208" y="18300"/>
                </a:lnTo>
                <a:lnTo>
                  <a:pt x="140208" y="13716"/>
                </a:lnTo>
                <a:lnTo>
                  <a:pt x="141732" y="12204"/>
                </a:lnTo>
                <a:lnTo>
                  <a:pt x="141732" y="10680"/>
                </a:lnTo>
                <a:lnTo>
                  <a:pt x="143256" y="9144"/>
                </a:lnTo>
                <a:lnTo>
                  <a:pt x="152400" y="9144"/>
                </a:lnTo>
                <a:lnTo>
                  <a:pt x="152400" y="10680"/>
                </a:lnTo>
                <a:lnTo>
                  <a:pt x="153924" y="10680"/>
                </a:lnTo>
                <a:lnTo>
                  <a:pt x="155448" y="12204"/>
                </a:lnTo>
                <a:lnTo>
                  <a:pt x="155448" y="0"/>
                </a:lnTo>
                <a:lnTo>
                  <a:pt x="143256" y="0"/>
                </a:lnTo>
                <a:lnTo>
                  <a:pt x="140208" y="1524"/>
                </a:lnTo>
                <a:lnTo>
                  <a:pt x="137160" y="1524"/>
                </a:lnTo>
                <a:lnTo>
                  <a:pt x="129540" y="9144"/>
                </a:lnTo>
                <a:lnTo>
                  <a:pt x="129540" y="12204"/>
                </a:lnTo>
                <a:lnTo>
                  <a:pt x="128016" y="13716"/>
                </a:lnTo>
                <a:lnTo>
                  <a:pt x="128016" y="18300"/>
                </a:lnTo>
                <a:lnTo>
                  <a:pt x="129540" y="19812"/>
                </a:lnTo>
                <a:lnTo>
                  <a:pt x="129540" y="22872"/>
                </a:lnTo>
                <a:lnTo>
                  <a:pt x="134112" y="27432"/>
                </a:lnTo>
                <a:lnTo>
                  <a:pt x="134112" y="28968"/>
                </a:lnTo>
                <a:lnTo>
                  <a:pt x="135636" y="28968"/>
                </a:lnTo>
                <a:lnTo>
                  <a:pt x="138684" y="32004"/>
                </a:lnTo>
                <a:lnTo>
                  <a:pt x="137160" y="32004"/>
                </a:lnTo>
                <a:lnTo>
                  <a:pt x="134112" y="35064"/>
                </a:lnTo>
                <a:lnTo>
                  <a:pt x="132588" y="35064"/>
                </a:lnTo>
                <a:lnTo>
                  <a:pt x="129540" y="38100"/>
                </a:lnTo>
                <a:lnTo>
                  <a:pt x="129540" y="39624"/>
                </a:lnTo>
                <a:lnTo>
                  <a:pt x="128016" y="41148"/>
                </a:lnTo>
                <a:lnTo>
                  <a:pt x="128016" y="42684"/>
                </a:lnTo>
                <a:lnTo>
                  <a:pt x="126492" y="44208"/>
                </a:lnTo>
                <a:lnTo>
                  <a:pt x="126492" y="50304"/>
                </a:lnTo>
                <a:lnTo>
                  <a:pt x="128016" y="51816"/>
                </a:lnTo>
                <a:lnTo>
                  <a:pt x="128016" y="53340"/>
                </a:lnTo>
                <a:lnTo>
                  <a:pt x="129540" y="56400"/>
                </a:lnTo>
                <a:lnTo>
                  <a:pt x="134112" y="60972"/>
                </a:lnTo>
                <a:lnTo>
                  <a:pt x="135636" y="60972"/>
                </a:lnTo>
                <a:lnTo>
                  <a:pt x="138684" y="62496"/>
                </a:lnTo>
                <a:lnTo>
                  <a:pt x="156972" y="62496"/>
                </a:lnTo>
                <a:lnTo>
                  <a:pt x="160020" y="60972"/>
                </a:lnTo>
                <a:lnTo>
                  <a:pt x="161544" y="59436"/>
                </a:lnTo>
                <a:lnTo>
                  <a:pt x="164592" y="57912"/>
                </a:lnTo>
                <a:lnTo>
                  <a:pt x="167640" y="54876"/>
                </a:lnTo>
                <a:lnTo>
                  <a:pt x="167640" y="53340"/>
                </a:lnTo>
                <a:lnTo>
                  <a:pt x="169164" y="50304"/>
                </a:lnTo>
                <a:lnTo>
                  <a:pt x="169164" y="39624"/>
                </a:lnTo>
                <a:close/>
              </a:path>
              <a:path w="220979" h="62864">
                <a:moveTo>
                  <a:pt x="220980" y="25920"/>
                </a:moveTo>
                <a:lnTo>
                  <a:pt x="219456" y="21348"/>
                </a:lnTo>
                <a:lnTo>
                  <a:pt x="219456" y="13728"/>
                </a:lnTo>
                <a:lnTo>
                  <a:pt x="217932" y="10668"/>
                </a:lnTo>
                <a:lnTo>
                  <a:pt x="216408" y="9144"/>
                </a:lnTo>
                <a:lnTo>
                  <a:pt x="214884" y="6108"/>
                </a:lnTo>
                <a:lnTo>
                  <a:pt x="211836" y="3048"/>
                </a:lnTo>
                <a:lnTo>
                  <a:pt x="210312" y="3048"/>
                </a:lnTo>
                <a:lnTo>
                  <a:pt x="207264" y="1536"/>
                </a:lnTo>
                <a:lnTo>
                  <a:pt x="207264" y="16764"/>
                </a:lnTo>
                <a:lnTo>
                  <a:pt x="207264" y="45732"/>
                </a:lnTo>
                <a:lnTo>
                  <a:pt x="205740" y="47244"/>
                </a:lnTo>
                <a:lnTo>
                  <a:pt x="205740" y="48768"/>
                </a:lnTo>
                <a:lnTo>
                  <a:pt x="204216" y="50304"/>
                </a:lnTo>
                <a:lnTo>
                  <a:pt x="204216" y="51828"/>
                </a:lnTo>
                <a:lnTo>
                  <a:pt x="202692" y="51828"/>
                </a:lnTo>
                <a:lnTo>
                  <a:pt x="201168" y="53340"/>
                </a:lnTo>
                <a:lnTo>
                  <a:pt x="195072" y="53340"/>
                </a:lnTo>
                <a:lnTo>
                  <a:pt x="195072" y="51828"/>
                </a:lnTo>
                <a:lnTo>
                  <a:pt x="193548" y="51828"/>
                </a:lnTo>
                <a:lnTo>
                  <a:pt x="192024" y="50304"/>
                </a:lnTo>
                <a:lnTo>
                  <a:pt x="192024" y="48768"/>
                </a:lnTo>
                <a:lnTo>
                  <a:pt x="190500" y="47244"/>
                </a:lnTo>
                <a:lnTo>
                  <a:pt x="190500" y="41148"/>
                </a:lnTo>
                <a:lnTo>
                  <a:pt x="188976" y="39636"/>
                </a:lnTo>
                <a:lnTo>
                  <a:pt x="188976" y="24384"/>
                </a:lnTo>
                <a:lnTo>
                  <a:pt x="190500" y="21348"/>
                </a:lnTo>
                <a:lnTo>
                  <a:pt x="190500" y="16764"/>
                </a:lnTo>
                <a:lnTo>
                  <a:pt x="192024" y="15240"/>
                </a:lnTo>
                <a:lnTo>
                  <a:pt x="192024" y="13728"/>
                </a:lnTo>
                <a:lnTo>
                  <a:pt x="193548" y="12204"/>
                </a:lnTo>
                <a:lnTo>
                  <a:pt x="193548" y="10668"/>
                </a:lnTo>
                <a:lnTo>
                  <a:pt x="202692" y="10668"/>
                </a:lnTo>
                <a:lnTo>
                  <a:pt x="205740" y="13728"/>
                </a:lnTo>
                <a:lnTo>
                  <a:pt x="205740" y="15240"/>
                </a:lnTo>
                <a:lnTo>
                  <a:pt x="207264" y="16764"/>
                </a:lnTo>
                <a:lnTo>
                  <a:pt x="207264" y="1536"/>
                </a:lnTo>
                <a:lnTo>
                  <a:pt x="202692" y="12"/>
                </a:lnTo>
                <a:lnTo>
                  <a:pt x="195072" y="12"/>
                </a:lnTo>
                <a:lnTo>
                  <a:pt x="185928" y="4572"/>
                </a:lnTo>
                <a:lnTo>
                  <a:pt x="181356" y="9144"/>
                </a:lnTo>
                <a:lnTo>
                  <a:pt x="178308" y="15240"/>
                </a:lnTo>
                <a:lnTo>
                  <a:pt x="178308" y="18288"/>
                </a:lnTo>
                <a:lnTo>
                  <a:pt x="176784" y="22860"/>
                </a:lnTo>
                <a:lnTo>
                  <a:pt x="176784" y="41148"/>
                </a:lnTo>
                <a:lnTo>
                  <a:pt x="178308" y="44208"/>
                </a:lnTo>
                <a:lnTo>
                  <a:pt x="178308" y="48768"/>
                </a:lnTo>
                <a:lnTo>
                  <a:pt x="182880" y="57924"/>
                </a:lnTo>
                <a:lnTo>
                  <a:pt x="184404" y="59448"/>
                </a:lnTo>
                <a:lnTo>
                  <a:pt x="190500" y="62484"/>
                </a:lnTo>
                <a:lnTo>
                  <a:pt x="205740" y="62484"/>
                </a:lnTo>
                <a:lnTo>
                  <a:pt x="211836" y="59448"/>
                </a:lnTo>
                <a:lnTo>
                  <a:pt x="213360" y="57924"/>
                </a:lnTo>
                <a:lnTo>
                  <a:pt x="215646" y="53340"/>
                </a:lnTo>
                <a:lnTo>
                  <a:pt x="217932" y="48768"/>
                </a:lnTo>
                <a:lnTo>
                  <a:pt x="219456" y="44208"/>
                </a:lnTo>
                <a:lnTo>
                  <a:pt x="219456" y="41148"/>
                </a:lnTo>
                <a:lnTo>
                  <a:pt x="220980" y="36576"/>
                </a:lnTo>
                <a:lnTo>
                  <a:pt x="220980" y="2592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32988" y="2828543"/>
            <a:ext cx="216535" cy="62865"/>
          </a:xfrm>
          <a:custGeom>
            <a:avLst/>
            <a:gdLst/>
            <a:ahLst/>
            <a:cxnLst/>
            <a:rect l="l" t="t" r="r" b="b"/>
            <a:pathLst>
              <a:path w="216535" h="62864">
                <a:moveTo>
                  <a:pt x="36576" y="51816"/>
                </a:moveTo>
                <a:lnTo>
                  <a:pt x="25908" y="51816"/>
                </a:lnTo>
                <a:lnTo>
                  <a:pt x="25908" y="12204"/>
                </a:lnTo>
                <a:lnTo>
                  <a:pt x="25908" y="1524"/>
                </a:lnTo>
                <a:lnTo>
                  <a:pt x="24384" y="1524"/>
                </a:lnTo>
                <a:lnTo>
                  <a:pt x="24384" y="12"/>
                </a:lnTo>
                <a:lnTo>
                  <a:pt x="15227" y="12"/>
                </a:lnTo>
                <a:lnTo>
                  <a:pt x="15227" y="1524"/>
                </a:lnTo>
                <a:lnTo>
                  <a:pt x="1524" y="9144"/>
                </a:lnTo>
                <a:lnTo>
                  <a:pt x="0" y="10680"/>
                </a:lnTo>
                <a:lnTo>
                  <a:pt x="0" y="18300"/>
                </a:lnTo>
                <a:lnTo>
                  <a:pt x="3035" y="18300"/>
                </a:lnTo>
                <a:lnTo>
                  <a:pt x="13716" y="12204"/>
                </a:lnTo>
                <a:lnTo>
                  <a:pt x="13716" y="51816"/>
                </a:lnTo>
                <a:lnTo>
                  <a:pt x="0" y="51816"/>
                </a:lnTo>
                <a:lnTo>
                  <a:pt x="0" y="60960"/>
                </a:lnTo>
                <a:lnTo>
                  <a:pt x="36576" y="60960"/>
                </a:lnTo>
                <a:lnTo>
                  <a:pt x="36576" y="51816"/>
                </a:lnTo>
                <a:close/>
              </a:path>
              <a:path w="216535" h="62864">
                <a:moveTo>
                  <a:pt x="62484" y="50292"/>
                </a:moveTo>
                <a:lnTo>
                  <a:pt x="60947" y="48768"/>
                </a:lnTo>
                <a:lnTo>
                  <a:pt x="60947" y="47244"/>
                </a:lnTo>
                <a:lnTo>
                  <a:pt x="51803" y="47244"/>
                </a:lnTo>
                <a:lnTo>
                  <a:pt x="50292" y="48768"/>
                </a:lnTo>
                <a:lnTo>
                  <a:pt x="50292" y="50292"/>
                </a:lnTo>
                <a:lnTo>
                  <a:pt x="48768" y="51816"/>
                </a:lnTo>
                <a:lnTo>
                  <a:pt x="48768" y="57912"/>
                </a:lnTo>
                <a:lnTo>
                  <a:pt x="50292" y="59436"/>
                </a:lnTo>
                <a:lnTo>
                  <a:pt x="50292" y="60960"/>
                </a:lnTo>
                <a:lnTo>
                  <a:pt x="51803" y="60960"/>
                </a:lnTo>
                <a:lnTo>
                  <a:pt x="53327" y="62484"/>
                </a:lnTo>
                <a:lnTo>
                  <a:pt x="57899" y="62484"/>
                </a:lnTo>
                <a:lnTo>
                  <a:pt x="60947" y="60960"/>
                </a:lnTo>
                <a:lnTo>
                  <a:pt x="62484" y="59436"/>
                </a:lnTo>
                <a:lnTo>
                  <a:pt x="62484" y="50292"/>
                </a:lnTo>
                <a:close/>
              </a:path>
              <a:path w="216535" h="62864">
                <a:moveTo>
                  <a:pt x="115824" y="3048"/>
                </a:moveTo>
                <a:lnTo>
                  <a:pt x="112763" y="0"/>
                </a:lnTo>
                <a:lnTo>
                  <a:pt x="76187" y="0"/>
                </a:lnTo>
                <a:lnTo>
                  <a:pt x="76187" y="1524"/>
                </a:lnTo>
                <a:lnTo>
                  <a:pt x="74663" y="1524"/>
                </a:lnTo>
                <a:lnTo>
                  <a:pt x="74663" y="10668"/>
                </a:lnTo>
                <a:lnTo>
                  <a:pt x="102095" y="10668"/>
                </a:lnTo>
                <a:lnTo>
                  <a:pt x="80772" y="59436"/>
                </a:lnTo>
                <a:lnTo>
                  <a:pt x="80772" y="60960"/>
                </a:lnTo>
                <a:lnTo>
                  <a:pt x="92964" y="60960"/>
                </a:lnTo>
                <a:lnTo>
                  <a:pt x="94475" y="59436"/>
                </a:lnTo>
                <a:lnTo>
                  <a:pt x="114287" y="13716"/>
                </a:lnTo>
                <a:lnTo>
                  <a:pt x="114287" y="10668"/>
                </a:lnTo>
                <a:lnTo>
                  <a:pt x="115824" y="10668"/>
                </a:lnTo>
                <a:lnTo>
                  <a:pt x="115824" y="3048"/>
                </a:lnTo>
                <a:close/>
              </a:path>
              <a:path w="216535" h="62864">
                <a:moveTo>
                  <a:pt x="166116" y="19812"/>
                </a:moveTo>
                <a:lnTo>
                  <a:pt x="164579" y="18288"/>
                </a:lnTo>
                <a:lnTo>
                  <a:pt x="164579" y="13716"/>
                </a:lnTo>
                <a:lnTo>
                  <a:pt x="163055" y="12192"/>
                </a:lnTo>
                <a:lnTo>
                  <a:pt x="163055" y="9144"/>
                </a:lnTo>
                <a:lnTo>
                  <a:pt x="161544" y="7620"/>
                </a:lnTo>
                <a:lnTo>
                  <a:pt x="161544" y="6096"/>
                </a:lnTo>
                <a:lnTo>
                  <a:pt x="156959" y="1524"/>
                </a:lnTo>
                <a:lnTo>
                  <a:pt x="155448" y="1524"/>
                </a:lnTo>
                <a:lnTo>
                  <a:pt x="153924" y="774"/>
                </a:lnTo>
                <a:lnTo>
                  <a:pt x="153924" y="19812"/>
                </a:lnTo>
                <a:lnTo>
                  <a:pt x="153924" y="25908"/>
                </a:lnTo>
                <a:lnTo>
                  <a:pt x="152387" y="27432"/>
                </a:lnTo>
                <a:lnTo>
                  <a:pt x="150863" y="27432"/>
                </a:lnTo>
                <a:lnTo>
                  <a:pt x="149352" y="28956"/>
                </a:lnTo>
                <a:lnTo>
                  <a:pt x="140195" y="28956"/>
                </a:lnTo>
                <a:lnTo>
                  <a:pt x="137160" y="25908"/>
                </a:lnTo>
                <a:lnTo>
                  <a:pt x="137160" y="24384"/>
                </a:lnTo>
                <a:lnTo>
                  <a:pt x="135636" y="22860"/>
                </a:lnTo>
                <a:lnTo>
                  <a:pt x="135636" y="16764"/>
                </a:lnTo>
                <a:lnTo>
                  <a:pt x="137160" y="15240"/>
                </a:lnTo>
                <a:lnTo>
                  <a:pt x="137160" y="13716"/>
                </a:lnTo>
                <a:lnTo>
                  <a:pt x="138671" y="12192"/>
                </a:lnTo>
                <a:lnTo>
                  <a:pt x="138671" y="10668"/>
                </a:lnTo>
                <a:lnTo>
                  <a:pt x="140195" y="10668"/>
                </a:lnTo>
                <a:lnTo>
                  <a:pt x="140195" y="9144"/>
                </a:lnTo>
                <a:lnTo>
                  <a:pt x="147828" y="9144"/>
                </a:lnTo>
                <a:lnTo>
                  <a:pt x="152387" y="13716"/>
                </a:lnTo>
                <a:lnTo>
                  <a:pt x="152387" y="18288"/>
                </a:lnTo>
                <a:lnTo>
                  <a:pt x="153924" y="19812"/>
                </a:lnTo>
                <a:lnTo>
                  <a:pt x="153924" y="774"/>
                </a:lnTo>
                <a:lnTo>
                  <a:pt x="152387" y="0"/>
                </a:lnTo>
                <a:lnTo>
                  <a:pt x="138671" y="0"/>
                </a:lnTo>
                <a:lnTo>
                  <a:pt x="135636" y="1524"/>
                </a:lnTo>
                <a:lnTo>
                  <a:pt x="134099" y="1524"/>
                </a:lnTo>
                <a:lnTo>
                  <a:pt x="131064" y="3048"/>
                </a:lnTo>
                <a:lnTo>
                  <a:pt x="129540" y="6096"/>
                </a:lnTo>
                <a:lnTo>
                  <a:pt x="126479" y="9144"/>
                </a:lnTo>
                <a:lnTo>
                  <a:pt x="124955" y="12192"/>
                </a:lnTo>
                <a:lnTo>
                  <a:pt x="124955" y="15240"/>
                </a:lnTo>
                <a:lnTo>
                  <a:pt x="123444" y="16764"/>
                </a:lnTo>
                <a:lnTo>
                  <a:pt x="123444" y="22860"/>
                </a:lnTo>
                <a:lnTo>
                  <a:pt x="124955" y="25908"/>
                </a:lnTo>
                <a:lnTo>
                  <a:pt x="124955" y="30480"/>
                </a:lnTo>
                <a:lnTo>
                  <a:pt x="131064" y="36576"/>
                </a:lnTo>
                <a:lnTo>
                  <a:pt x="134099" y="38100"/>
                </a:lnTo>
                <a:lnTo>
                  <a:pt x="135636" y="38100"/>
                </a:lnTo>
                <a:lnTo>
                  <a:pt x="138671" y="39624"/>
                </a:lnTo>
                <a:lnTo>
                  <a:pt x="144767" y="39624"/>
                </a:lnTo>
                <a:lnTo>
                  <a:pt x="146291" y="38100"/>
                </a:lnTo>
                <a:lnTo>
                  <a:pt x="149352" y="38100"/>
                </a:lnTo>
                <a:lnTo>
                  <a:pt x="150863" y="36576"/>
                </a:lnTo>
                <a:lnTo>
                  <a:pt x="152387" y="36576"/>
                </a:lnTo>
                <a:lnTo>
                  <a:pt x="153924" y="35052"/>
                </a:lnTo>
                <a:lnTo>
                  <a:pt x="153924" y="39624"/>
                </a:lnTo>
                <a:lnTo>
                  <a:pt x="152387" y="42672"/>
                </a:lnTo>
                <a:lnTo>
                  <a:pt x="152387" y="45720"/>
                </a:lnTo>
                <a:lnTo>
                  <a:pt x="146291" y="51816"/>
                </a:lnTo>
                <a:lnTo>
                  <a:pt x="144767" y="51816"/>
                </a:lnTo>
                <a:lnTo>
                  <a:pt x="141732" y="53340"/>
                </a:lnTo>
                <a:lnTo>
                  <a:pt x="137160" y="53340"/>
                </a:lnTo>
                <a:lnTo>
                  <a:pt x="135636" y="51816"/>
                </a:lnTo>
                <a:lnTo>
                  <a:pt x="129540" y="51816"/>
                </a:lnTo>
                <a:lnTo>
                  <a:pt x="129540" y="50292"/>
                </a:lnTo>
                <a:lnTo>
                  <a:pt x="126479" y="50292"/>
                </a:lnTo>
                <a:lnTo>
                  <a:pt x="126479" y="59436"/>
                </a:lnTo>
                <a:lnTo>
                  <a:pt x="128003" y="59436"/>
                </a:lnTo>
                <a:lnTo>
                  <a:pt x="128003" y="60960"/>
                </a:lnTo>
                <a:lnTo>
                  <a:pt x="132575" y="60960"/>
                </a:lnTo>
                <a:lnTo>
                  <a:pt x="134099" y="62484"/>
                </a:lnTo>
                <a:lnTo>
                  <a:pt x="146291" y="62484"/>
                </a:lnTo>
                <a:lnTo>
                  <a:pt x="152387" y="59436"/>
                </a:lnTo>
                <a:lnTo>
                  <a:pt x="153924" y="57912"/>
                </a:lnTo>
                <a:lnTo>
                  <a:pt x="156959" y="56388"/>
                </a:lnTo>
                <a:lnTo>
                  <a:pt x="160020" y="53340"/>
                </a:lnTo>
                <a:lnTo>
                  <a:pt x="161544" y="50292"/>
                </a:lnTo>
                <a:lnTo>
                  <a:pt x="163055" y="48768"/>
                </a:lnTo>
                <a:lnTo>
                  <a:pt x="163055" y="45720"/>
                </a:lnTo>
                <a:lnTo>
                  <a:pt x="164579" y="44196"/>
                </a:lnTo>
                <a:lnTo>
                  <a:pt x="164579" y="38100"/>
                </a:lnTo>
                <a:lnTo>
                  <a:pt x="166116" y="36576"/>
                </a:lnTo>
                <a:lnTo>
                  <a:pt x="166116" y="35052"/>
                </a:lnTo>
                <a:lnTo>
                  <a:pt x="166116" y="28956"/>
                </a:lnTo>
                <a:lnTo>
                  <a:pt x="166116" y="19812"/>
                </a:lnTo>
                <a:close/>
              </a:path>
              <a:path w="216535" h="62864">
                <a:moveTo>
                  <a:pt x="216395" y="53340"/>
                </a:moveTo>
                <a:lnTo>
                  <a:pt x="214871" y="51816"/>
                </a:lnTo>
                <a:lnTo>
                  <a:pt x="190487" y="51816"/>
                </a:lnTo>
                <a:lnTo>
                  <a:pt x="196583" y="44196"/>
                </a:lnTo>
                <a:lnTo>
                  <a:pt x="201155" y="41148"/>
                </a:lnTo>
                <a:lnTo>
                  <a:pt x="204216" y="38100"/>
                </a:lnTo>
                <a:lnTo>
                  <a:pt x="207251" y="32004"/>
                </a:lnTo>
                <a:lnTo>
                  <a:pt x="210312" y="28956"/>
                </a:lnTo>
                <a:lnTo>
                  <a:pt x="210312" y="27432"/>
                </a:lnTo>
                <a:lnTo>
                  <a:pt x="211836" y="25908"/>
                </a:lnTo>
                <a:lnTo>
                  <a:pt x="213347" y="22860"/>
                </a:lnTo>
                <a:lnTo>
                  <a:pt x="213347" y="10668"/>
                </a:lnTo>
                <a:lnTo>
                  <a:pt x="211836" y="9144"/>
                </a:lnTo>
                <a:lnTo>
                  <a:pt x="211836" y="7620"/>
                </a:lnTo>
                <a:lnTo>
                  <a:pt x="205740" y="1524"/>
                </a:lnTo>
                <a:lnTo>
                  <a:pt x="202679" y="1524"/>
                </a:lnTo>
                <a:lnTo>
                  <a:pt x="201155" y="0"/>
                </a:lnTo>
                <a:lnTo>
                  <a:pt x="187452" y="0"/>
                </a:lnTo>
                <a:lnTo>
                  <a:pt x="185928" y="1524"/>
                </a:lnTo>
                <a:lnTo>
                  <a:pt x="182867" y="1524"/>
                </a:lnTo>
                <a:lnTo>
                  <a:pt x="181356" y="3048"/>
                </a:lnTo>
                <a:lnTo>
                  <a:pt x="179832" y="3048"/>
                </a:lnTo>
                <a:lnTo>
                  <a:pt x="176771" y="6096"/>
                </a:lnTo>
                <a:lnTo>
                  <a:pt x="176771" y="15240"/>
                </a:lnTo>
                <a:lnTo>
                  <a:pt x="179832" y="15240"/>
                </a:lnTo>
                <a:lnTo>
                  <a:pt x="179832" y="13716"/>
                </a:lnTo>
                <a:lnTo>
                  <a:pt x="182867" y="13716"/>
                </a:lnTo>
                <a:lnTo>
                  <a:pt x="182867" y="12192"/>
                </a:lnTo>
                <a:lnTo>
                  <a:pt x="184391" y="12192"/>
                </a:lnTo>
                <a:lnTo>
                  <a:pt x="185928" y="10668"/>
                </a:lnTo>
                <a:lnTo>
                  <a:pt x="195059" y="10668"/>
                </a:lnTo>
                <a:lnTo>
                  <a:pt x="195059" y="12192"/>
                </a:lnTo>
                <a:lnTo>
                  <a:pt x="196583" y="12192"/>
                </a:lnTo>
                <a:lnTo>
                  <a:pt x="198120" y="13716"/>
                </a:lnTo>
                <a:lnTo>
                  <a:pt x="198120" y="16764"/>
                </a:lnTo>
                <a:lnTo>
                  <a:pt x="199644" y="16764"/>
                </a:lnTo>
                <a:lnTo>
                  <a:pt x="199644" y="19812"/>
                </a:lnTo>
                <a:lnTo>
                  <a:pt x="198120" y="21336"/>
                </a:lnTo>
                <a:lnTo>
                  <a:pt x="198120" y="24384"/>
                </a:lnTo>
                <a:lnTo>
                  <a:pt x="196583" y="25908"/>
                </a:lnTo>
                <a:lnTo>
                  <a:pt x="196583" y="27432"/>
                </a:lnTo>
                <a:lnTo>
                  <a:pt x="193548" y="30480"/>
                </a:lnTo>
                <a:lnTo>
                  <a:pt x="193548" y="32004"/>
                </a:lnTo>
                <a:lnTo>
                  <a:pt x="188963" y="36576"/>
                </a:lnTo>
                <a:lnTo>
                  <a:pt x="178295" y="48768"/>
                </a:lnTo>
                <a:lnTo>
                  <a:pt x="176771" y="48768"/>
                </a:lnTo>
                <a:lnTo>
                  <a:pt x="176771" y="51816"/>
                </a:lnTo>
                <a:lnTo>
                  <a:pt x="175247" y="51816"/>
                </a:lnTo>
                <a:lnTo>
                  <a:pt x="175247" y="59436"/>
                </a:lnTo>
                <a:lnTo>
                  <a:pt x="176771" y="60960"/>
                </a:lnTo>
                <a:lnTo>
                  <a:pt x="214871" y="60960"/>
                </a:lnTo>
                <a:lnTo>
                  <a:pt x="216395" y="59436"/>
                </a:lnTo>
                <a:lnTo>
                  <a:pt x="216395" y="5334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26664" y="3267455"/>
            <a:ext cx="216535" cy="62865"/>
          </a:xfrm>
          <a:custGeom>
            <a:avLst/>
            <a:gdLst/>
            <a:ahLst/>
            <a:cxnLst/>
            <a:rect l="l" t="t" r="r" b="b"/>
            <a:pathLst>
              <a:path w="216535" h="62864">
                <a:moveTo>
                  <a:pt x="36576" y="51816"/>
                </a:moveTo>
                <a:lnTo>
                  <a:pt x="25908" y="51816"/>
                </a:lnTo>
                <a:lnTo>
                  <a:pt x="25908" y="12192"/>
                </a:lnTo>
                <a:lnTo>
                  <a:pt x="25908" y="1524"/>
                </a:lnTo>
                <a:lnTo>
                  <a:pt x="24384" y="1524"/>
                </a:lnTo>
                <a:lnTo>
                  <a:pt x="24384" y="0"/>
                </a:lnTo>
                <a:lnTo>
                  <a:pt x="15227" y="0"/>
                </a:lnTo>
                <a:lnTo>
                  <a:pt x="13716" y="1524"/>
                </a:lnTo>
                <a:lnTo>
                  <a:pt x="1524" y="9144"/>
                </a:lnTo>
                <a:lnTo>
                  <a:pt x="0" y="9144"/>
                </a:lnTo>
                <a:lnTo>
                  <a:pt x="0" y="18288"/>
                </a:lnTo>
                <a:lnTo>
                  <a:pt x="3035" y="18288"/>
                </a:lnTo>
                <a:lnTo>
                  <a:pt x="13716" y="12192"/>
                </a:lnTo>
                <a:lnTo>
                  <a:pt x="13716" y="51816"/>
                </a:lnTo>
                <a:lnTo>
                  <a:pt x="0" y="51816"/>
                </a:lnTo>
                <a:lnTo>
                  <a:pt x="0" y="60960"/>
                </a:lnTo>
                <a:lnTo>
                  <a:pt x="36576" y="60960"/>
                </a:lnTo>
                <a:lnTo>
                  <a:pt x="36576" y="51816"/>
                </a:lnTo>
                <a:close/>
              </a:path>
              <a:path w="216535" h="62864">
                <a:moveTo>
                  <a:pt x="62484" y="50292"/>
                </a:moveTo>
                <a:lnTo>
                  <a:pt x="60947" y="48768"/>
                </a:lnTo>
                <a:lnTo>
                  <a:pt x="60947" y="47244"/>
                </a:lnTo>
                <a:lnTo>
                  <a:pt x="51803" y="47244"/>
                </a:lnTo>
                <a:lnTo>
                  <a:pt x="48768" y="50292"/>
                </a:lnTo>
                <a:lnTo>
                  <a:pt x="48768" y="59436"/>
                </a:lnTo>
                <a:lnTo>
                  <a:pt x="50292" y="60960"/>
                </a:lnTo>
                <a:lnTo>
                  <a:pt x="51803" y="60960"/>
                </a:lnTo>
                <a:lnTo>
                  <a:pt x="53327" y="62484"/>
                </a:lnTo>
                <a:lnTo>
                  <a:pt x="57899" y="62484"/>
                </a:lnTo>
                <a:lnTo>
                  <a:pt x="60947" y="60960"/>
                </a:lnTo>
                <a:lnTo>
                  <a:pt x="62484" y="59436"/>
                </a:lnTo>
                <a:lnTo>
                  <a:pt x="62484" y="50292"/>
                </a:lnTo>
                <a:close/>
              </a:path>
              <a:path w="216535" h="62864">
                <a:moveTo>
                  <a:pt x="117335" y="39624"/>
                </a:moveTo>
                <a:lnTo>
                  <a:pt x="109715" y="39624"/>
                </a:lnTo>
                <a:lnTo>
                  <a:pt x="109715" y="10680"/>
                </a:lnTo>
                <a:lnTo>
                  <a:pt x="109715" y="1524"/>
                </a:lnTo>
                <a:lnTo>
                  <a:pt x="108191" y="1524"/>
                </a:lnTo>
                <a:lnTo>
                  <a:pt x="106680" y="0"/>
                </a:lnTo>
                <a:lnTo>
                  <a:pt x="97523" y="0"/>
                </a:lnTo>
                <a:lnTo>
                  <a:pt x="97523" y="10680"/>
                </a:lnTo>
                <a:lnTo>
                  <a:pt x="97523" y="39624"/>
                </a:lnTo>
                <a:lnTo>
                  <a:pt x="82296" y="39624"/>
                </a:lnTo>
                <a:lnTo>
                  <a:pt x="97523" y="10680"/>
                </a:lnTo>
                <a:lnTo>
                  <a:pt x="97523" y="0"/>
                </a:lnTo>
                <a:lnTo>
                  <a:pt x="95999" y="0"/>
                </a:lnTo>
                <a:lnTo>
                  <a:pt x="94488" y="1524"/>
                </a:lnTo>
                <a:lnTo>
                  <a:pt x="92964" y="1524"/>
                </a:lnTo>
                <a:lnTo>
                  <a:pt x="73152" y="35064"/>
                </a:lnTo>
                <a:lnTo>
                  <a:pt x="73152" y="39624"/>
                </a:lnTo>
                <a:lnTo>
                  <a:pt x="71615" y="39624"/>
                </a:lnTo>
                <a:lnTo>
                  <a:pt x="71615" y="45720"/>
                </a:lnTo>
                <a:lnTo>
                  <a:pt x="73152" y="47256"/>
                </a:lnTo>
                <a:lnTo>
                  <a:pt x="73152" y="48780"/>
                </a:lnTo>
                <a:lnTo>
                  <a:pt x="97523" y="48780"/>
                </a:lnTo>
                <a:lnTo>
                  <a:pt x="97523" y="60972"/>
                </a:lnTo>
                <a:lnTo>
                  <a:pt x="109715" y="60972"/>
                </a:lnTo>
                <a:lnTo>
                  <a:pt x="109715" y="48780"/>
                </a:lnTo>
                <a:lnTo>
                  <a:pt x="115811" y="48780"/>
                </a:lnTo>
                <a:lnTo>
                  <a:pt x="117335" y="47256"/>
                </a:lnTo>
                <a:lnTo>
                  <a:pt x="117335" y="39624"/>
                </a:lnTo>
                <a:close/>
              </a:path>
              <a:path w="216535" h="62864">
                <a:moveTo>
                  <a:pt x="166103" y="3048"/>
                </a:moveTo>
                <a:lnTo>
                  <a:pt x="164579" y="3048"/>
                </a:lnTo>
                <a:lnTo>
                  <a:pt x="164579" y="1524"/>
                </a:lnTo>
                <a:lnTo>
                  <a:pt x="163055" y="0"/>
                </a:lnTo>
                <a:lnTo>
                  <a:pt x="126479" y="0"/>
                </a:lnTo>
                <a:lnTo>
                  <a:pt x="126479" y="1524"/>
                </a:lnTo>
                <a:lnTo>
                  <a:pt x="124955" y="1524"/>
                </a:lnTo>
                <a:lnTo>
                  <a:pt x="124955" y="10668"/>
                </a:lnTo>
                <a:lnTo>
                  <a:pt x="152387" y="10668"/>
                </a:lnTo>
                <a:lnTo>
                  <a:pt x="131064" y="59436"/>
                </a:lnTo>
                <a:lnTo>
                  <a:pt x="131064" y="60960"/>
                </a:lnTo>
                <a:lnTo>
                  <a:pt x="143256" y="60960"/>
                </a:lnTo>
                <a:lnTo>
                  <a:pt x="143256" y="59436"/>
                </a:lnTo>
                <a:lnTo>
                  <a:pt x="144767" y="59436"/>
                </a:lnTo>
                <a:lnTo>
                  <a:pt x="164579" y="13716"/>
                </a:lnTo>
                <a:lnTo>
                  <a:pt x="164579" y="9144"/>
                </a:lnTo>
                <a:lnTo>
                  <a:pt x="166103" y="9144"/>
                </a:lnTo>
                <a:lnTo>
                  <a:pt x="166103" y="3048"/>
                </a:lnTo>
                <a:close/>
              </a:path>
              <a:path w="216535" h="62864">
                <a:moveTo>
                  <a:pt x="216408" y="41160"/>
                </a:moveTo>
                <a:lnTo>
                  <a:pt x="214871" y="39636"/>
                </a:lnTo>
                <a:lnTo>
                  <a:pt x="214871" y="36576"/>
                </a:lnTo>
                <a:lnTo>
                  <a:pt x="211823" y="33540"/>
                </a:lnTo>
                <a:lnTo>
                  <a:pt x="210312" y="33540"/>
                </a:lnTo>
                <a:lnTo>
                  <a:pt x="207251" y="30480"/>
                </a:lnTo>
                <a:lnTo>
                  <a:pt x="204216" y="30480"/>
                </a:lnTo>
                <a:lnTo>
                  <a:pt x="202692" y="28956"/>
                </a:lnTo>
                <a:lnTo>
                  <a:pt x="205727" y="28956"/>
                </a:lnTo>
                <a:lnTo>
                  <a:pt x="210312" y="24384"/>
                </a:lnTo>
                <a:lnTo>
                  <a:pt x="210312" y="22860"/>
                </a:lnTo>
                <a:lnTo>
                  <a:pt x="211823" y="21348"/>
                </a:lnTo>
                <a:lnTo>
                  <a:pt x="211823" y="19824"/>
                </a:lnTo>
                <a:lnTo>
                  <a:pt x="213347" y="18288"/>
                </a:lnTo>
                <a:lnTo>
                  <a:pt x="213347" y="12192"/>
                </a:lnTo>
                <a:lnTo>
                  <a:pt x="211823" y="10668"/>
                </a:lnTo>
                <a:lnTo>
                  <a:pt x="211823" y="9156"/>
                </a:lnTo>
                <a:lnTo>
                  <a:pt x="210312" y="6096"/>
                </a:lnTo>
                <a:lnTo>
                  <a:pt x="210312" y="4572"/>
                </a:lnTo>
                <a:lnTo>
                  <a:pt x="208788" y="3060"/>
                </a:lnTo>
                <a:lnTo>
                  <a:pt x="207251" y="3060"/>
                </a:lnTo>
                <a:lnTo>
                  <a:pt x="204216" y="1536"/>
                </a:lnTo>
                <a:lnTo>
                  <a:pt x="202692" y="0"/>
                </a:lnTo>
                <a:lnTo>
                  <a:pt x="185928" y="0"/>
                </a:lnTo>
                <a:lnTo>
                  <a:pt x="184404" y="1536"/>
                </a:lnTo>
                <a:lnTo>
                  <a:pt x="181343" y="1536"/>
                </a:lnTo>
                <a:lnTo>
                  <a:pt x="181343" y="3060"/>
                </a:lnTo>
                <a:lnTo>
                  <a:pt x="179832" y="3060"/>
                </a:lnTo>
                <a:lnTo>
                  <a:pt x="178308" y="4572"/>
                </a:lnTo>
                <a:lnTo>
                  <a:pt x="176771" y="4572"/>
                </a:lnTo>
                <a:lnTo>
                  <a:pt x="176771" y="13728"/>
                </a:lnTo>
                <a:lnTo>
                  <a:pt x="179832" y="13728"/>
                </a:lnTo>
                <a:lnTo>
                  <a:pt x="179832" y="12192"/>
                </a:lnTo>
                <a:lnTo>
                  <a:pt x="182867" y="12192"/>
                </a:lnTo>
                <a:lnTo>
                  <a:pt x="184404" y="10668"/>
                </a:lnTo>
                <a:lnTo>
                  <a:pt x="185928" y="10668"/>
                </a:lnTo>
                <a:lnTo>
                  <a:pt x="187439" y="9156"/>
                </a:lnTo>
                <a:lnTo>
                  <a:pt x="193535" y="9156"/>
                </a:lnTo>
                <a:lnTo>
                  <a:pt x="195059" y="10668"/>
                </a:lnTo>
                <a:lnTo>
                  <a:pt x="196596" y="10668"/>
                </a:lnTo>
                <a:lnTo>
                  <a:pt x="198120" y="12192"/>
                </a:lnTo>
                <a:lnTo>
                  <a:pt x="198120" y="13728"/>
                </a:lnTo>
                <a:lnTo>
                  <a:pt x="199631" y="13728"/>
                </a:lnTo>
                <a:lnTo>
                  <a:pt x="199631" y="19824"/>
                </a:lnTo>
                <a:lnTo>
                  <a:pt x="198120" y="21348"/>
                </a:lnTo>
                <a:lnTo>
                  <a:pt x="198120" y="22860"/>
                </a:lnTo>
                <a:lnTo>
                  <a:pt x="196596" y="22860"/>
                </a:lnTo>
                <a:lnTo>
                  <a:pt x="193535" y="25920"/>
                </a:lnTo>
                <a:lnTo>
                  <a:pt x="181343" y="25920"/>
                </a:lnTo>
                <a:lnTo>
                  <a:pt x="181343" y="35052"/>
                </a:lnTo>
                <a:lnTo>
                  <a:pt x="193535" y="35052"/>
                </a:lnTo>
                <a:lnTo>
                  <a:pt x="195059" y="36576"/>
                </a:lnTo>
                <a:lnTo>
                  <a:pt x="196596" y="36576"/>
                </a:lnTo>
                <a:lnTo>
                  <a:pt x="198120" y="38100"/>
                </a:lnTo>
                <a:lnTo>
                  <a:pt x="199631" y="38100"/>
                </a:lnTo>
                <a:lnTo>
                  <a:pt x="199631" y="39636"/>
                </a:lnTo>
                <a:lnTo>
                  <a:pt x="201155" y="39636"/>
                </a:lnTo>
                <a:lnTo>
                  <a:pt x="201155" y="47256"/>
                </a:lnTo>
                <a:lnTo>
                  <a:pt x="199631" y="48768"/>
                </a:lnTo>
                <a:lnTo>
                  <a:pt x="199631" y="50292"/>
                </a:lnTo>
                <a:lnTo>
                  <a:pt x="198120" y="50292"/>
                </a:lnTo>
                <a:lnTo>
                  <a:pt x="196596" y="51828"/>
                </a:lnTo>
                <a:lnTo>
                  <a:pt x="193535" y="51828"/>
                </a:lnTo>
                <a:lnTo>
                  <a:pt x="192024" y="53352"/>
                </a:lnTo>
                <a:lnTo>
                  <a:pt x="188963" y="53352"/>
                </a:lnTo>
                <a:lnTo>
                  <a:pt x="187439" y="51828"/>
                </a:lnTo>
                <a:lnTo>
                  <a:pt x="182867" y="51828"/>
                </a:lnTo>
                <a:lnTo>
                  <a:pt x="181343" y="50292"/>
                </a:lnTo>
                <a:lnTo>
                  <a:pt x="178308" y="50292"/>
                </a:lnTo>
                <a:lnTo>
                  <a:pt x="178308" y="48768"/>
                </a:lnTo>
                <a:lnTo>
                  <a:pt x="175247" y="48768"/>
                </a:lnTo>
                <a:lnTo>
                  <a:pt x="175247" y="57924"/>
                </a:lnTo>
                <a:lnTo>
                  <a:pt x="176771" y="57924"/>
                </a:lnTo>
                <a:lnTo>
                  <a:pt x="176771" y="59448"/>
                </a:lnTo>
                <a:lnTo>
                  <a:pt x="179832" y="59448"/>
                </a:lnTo>
                <a:lnTo>
                  <a:pt x="179832" y="60960"/>
                </a:lnTo>
                <a:lnTo>
                  <a:pt x="184404" y="60960"/>
                </a:lnTo>
                <a:lnTo>
                  <a:pt x="185928" y="62484"/>
                </a:lnTo>
                <a:lnTo>
                  <a:pt x="198120" y="62484"/>
                </a:lnTo>
                <a:lnTo>
                  <a:pt x="201155" y="60960"/>
                </a:lnTo>
                <a:lnTo>
                  <a:pt x="204216" y="60960"/>
                </a:lnTo>
                <a:lnTo>
                  <a:pt x="207251" y="59448"/>
                </a:lnTo>
                <a:lnTo>
                  <a:pt x="208788" y="57924"/>
                </a:lnTo>
                <a:lnTo>
                  <a:pt x="211823" y="56388"/>
                </a:lnTo>
                <a:lnTo>
                  <a:pt x="213347" y="53352"/>
                </a:lnTo>
                <a:lnTo>
                  <a:pt x="213347" y="51828"/>
                </a:lnTo>
                <a:lnTo>
                  <a:pt x="214871" y="48768"/>
                </a:lnTo>
                <a:lnTo>
                  <a:pt x="216408" y="47256"/>
                </a:lnTo>
                <a:lnTo>
                  <a:pt x="216408" y="4116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420111" y="3710938"/>
            <a:ext cx="143256" cy="6400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36292" y="4154423"/>
            <a:ext cx="141732" cy="6400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0144" y="2377441"/>
            <a:ext cx="1059179" cy="8077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67868" y="2816352"/>
            <a:ext cx="976883" cy="8534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3819" y="3259835"/>
            <a:ext cx="1348739" cy="8077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8224" y="3703319"/>
            <a:ext cx="1159763" cy="67056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48055" y="4145279"/>
            <a:ext cx="998220" cy="68580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90143" y="1609344"/>
            <a:ext cx="3118103" cy="242315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7792211" y="2362200"/>
            <a:ext cx="2016760" cy="292735"/>
          </a:xfrm>
          <a:custGeom>
            <a:avLst/>
            <a:gdLst/>
            <a:ahLst/>
            <a:cxnLst/>
            <a:rect l="l" t="t" r="r" b="b"/>
            <a:pathLst>
              <a:path w="2016759" h="292735">
                <a:moveTo>
                  <a:pt x="2016251" y="292608"/>
                </a:moveTo>
                <a:lnTo>
                  <a:pt x="0" y="292608"/>
                </a:lnTo>
                <a:lnTo>
                  <a:pt x="0" y="0"/>
                </a:lnTo>
                <a:lnTo>
                  <a:pt x="2016251" y="0"/>
                </a:lnTo>
                <a:lnTo>
                  <a:pt x="2016251" y="292608"/>
                </a:lnTo>
                <a:close/>
              </a:path>
            </a:pathLst>
          </a:custGeom>
          <a:solidFill>
            <a:srgbClr val="738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92211" y="2801111"/>
            <a:ext cx="1856739" cy="297180"/>
          </a:xfrm>
          <a:custGeom>
            <a:avLst/>
            <a:gdLst/>
            <a:ahLst/>
            <a:cxnLst/>
            <a:rect l="l" t="t" r="r" b="b"/>
            <a:pathLst>
              <a:path w="1856740" h="297180">
                <a:moveTo>
                  <a:pt x="1856232" y="297180"/>
                </a:moveTo>
                <a:lnTo>
                  <a:pt x="0" y="297180"/>
                </a:lnTo>
                <a:lnTo>
                  <a:pt x="0" y="0"/>
                </a:lnTo>
                <a:lnTo>
                  <a:pt x="1856232" y="0"/>
                </a:lnTo>
                <a:lnTo>
                  <a:pt x="1856232" y="297180"/>
                </a:lnTo>
                <a:close/>
              </a:path>
            </a:pathLst>
          </a:custGeom>
          <a:solidFill>
            <a:srgbClr val="89A5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92211" y="3244596"/>
            <a:ext cx="722630" cy="297180"/>
          </a:xfrm>
          <a:custGeom>
            <a:avLst/>
            <a:gdLst/>
            <a:ahLst/>
            <a:cxnLst/>
            <a:rect l="l" t="t" r="r" b="b"/>
            <a:pathLst>
              <a:path w="722629" h="297179">
                <a:moveTo>
                  <a:pt x="722375" y="297179"/>
                </a:moveTo>
                <a:lnTo>
                  <a:pt x="0" y="297179"/>
                </a:lnTo>
                <a:lnTo>
                  <a:pt x="0" y="0"/>
                </a:lnTo>
                <a:lnTo>
                  <a:pt x="722375" y="0"/>
                </a:lnTo>
                <a:lnTo>
                  <a:pt x="722375" y="297179"/>
                </a:lnTo>
                <a:close/>
              </a:path>
            </a:pathLst>
          </a:custGeom>
          <a:solidFill>
            <a:srgbClr val="9A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92211" y="3688080"/>
            <a:ext cx="489584" cy="292735"/>
          </a:xfrm>
          <a:custGeom>
            <a:avLst/>
            <a:gdLst/>
            <a:ahLst/>
            <a:cxnLst/>
            <a:rect l="l" t="t" r="r" b="b"/>
            <a:pathLst>
              <a:path w="489584" h="292735">
                <a:moveTo>
                  <a:pt x="489203" y="292607"/>
                </a:moveTo>
                <a:lnTo>
                  <a:pt x="0" y="292607"/>
                </a:lnTo>
                <a:lnTo>
                  <a:pt x="0" y="0"/>
                </a:lnTo>
                <a:lnTo>
                  <a:pt x="489203" y="0"/>
                </a:lnTo>
                <a:lnTo>
                  <a:pt x="489203" y="292607"/>
                </a:lnTo>
                <a:close/>
              </a:path>
            </a:pathLst>
          </a:custGeom>
          <a:solidFill>
            <a:srgbClr val="B9CC9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7792211" y="2287524"/>
            <a:ext cx="462280" cy="2211705"/>
            <a:chOff x="7792211" y="2287524"/>
            <a:chExt cx="462280" cy="2211705"/>
          </a:xfrm>
        </p:grpSpPr>
        <p:sp>
          <p:nvSpPr>
            <p:cNvPr id="32" name="object 32"/>
            <p:cNvSpPr/>
            <p:nvPr/>
          </p:nvSpPr>
          <p:spPr>
            <a:xfrm>
              <a:off x="7792211" y="4126992"/>
              <a:ext cx="462280" cy="297180"/>
            </a:xfrm>
            <a:custGeom>
              <a:avLst/>
              <a:gdLst/>
              <a:ahLst/>
              <a:cxnLst/>
              <a:rect l="l" t="t" r="r" b="b"/>
              <a:pathLst>
                <a:path w="462279" h="297179">
                  <a:moveTo>
                    <a:pt x="461771" y="297180"/>
                  </a:moveTo>
                  <a:lnTo>
                    <a:pt x="0" y="297180"/>
                  </a:lnTo>
                  <a:lnTo>
                    <a:pt x="0" y="0"/>
                  </a:lnTo>
                  <a:lnTo>
                    <a:pt x="461771" y="0"/>
                  </a:lnTo>
                  <a:lnTo>
                    <a:pt x="461771" y="297180"/>
                  </a:lnTo>
                  <a:close/>
                </a:path>
              </a:pathLst>
            </a:custGeom>
            <a:solidFill>
              <a:srgbClr val="D0D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92211" y="2287524"/>
              <a:ext cx="5080" cy="2211705"/>
            </a:xfrm>
            <a:custGeom>
              <a:avLst/>
              <a:gdLst/>
              <a:ahLst/>
              <a:cxnLst/>
              <a:rect l="l" t="t" r="r" b="b"/>
              <a:pathLst>
                <a:path w="5079" h="2211704">
                  <a:moveTo>
                    <a:pt x="4571" y="2211324"/>
                  </a:moveTo>
                  <a:lnTo>
                    <a:pt x="0" y="2211324"/>
                  </a:lnTo>
                  <a:lnTo>
                    <a:pt x="0" y="0"/>
                  </a:lnTo>
                  <a:lnTo>
                    <a:pt x="4571" y="0"/>
                  </a:lnTo>
                  <a:lnTo>
                    <a:pt x="4571" y="2211324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/>
          <p:nvPr/>
        </p:nvSpPr>
        <p:spPr>
          <a:xfrm>
            <a:off x="9854171" y="2479547"/>
            <a:ext cx="219710" cy="62865"/>
          </a:xfrm>
          <a:custGeom>
            <a:avLst/>
            <a:gdLst/>
            <a:ahLst/>
            <a:cxnLst/>
            <a:rect l="l" t="t" r="r" b="b"/>
            <a:pathLst>
              <a:path w="219709" h="62864">
                <a:moveTo>
                  <a:pt x="39624" y="51816"/>
                </a:moveTo>
                <a:lnTo>
                  <a:pt x="13716" y="51816"/>
                </a:lnTo>
                <a:lnTo>
                  <a:pt x="27432" y="38100"/>
                </a:lnTo>
                <a:lnTo>
                  <a:pt x="28956" y="35052"/>
                </a:lnTo>
                <a:lnTo>
                  <a:pt x="33528" y="30480"/>
                </a:lnTo>
                <a:lnTo>
                  <a:pt x="35052" y="27432"/>
                </a:lnTo>
                <a:lnTo>
                  <a:pt x="36576" y="25908"/>
                </a:lnTo>
                <a:lnTo>
                  <a:pt x="36576" y="21336"/>
                </a:lnTo>
                <a:lnTo>
                  <a:pt x="38100" y="19812"/>
                </a:lnTo>
                <a:lnTo>
                  <a:pt x="38100" y="13716"/>
                </a:lnTo>
                <a:lnTo>
                  <a:pt x="36576" y="12192"/>
                </a:lnTo>
                <a:lnTo>
                  <a:pt x="36576" y="10668"/>
                </a:lnTo>
                <a:lnTo>
                  <a:pt x="36576" y="9144"/>
                </a:lnTo>
                <a:lnTo>
                  <a:pt x="35052" y="7620"/>
                </a:lnTo>
                <a:lnTo>
                  <a:pt x="35052" y="6096"/>
                </a:lnTo>
                <a:lnTo>
                  <a:pt x="32004" y="3048"/>
                </a:lnTo>
                <a:lnTo>
                  <a:pt x="28956" y="1524"/>
                </a:lnTo>
                <a:lnTo>
                  <a:pt x="27432" y="1524"/>
                </a:lnTo>
                <a:lnTo>
                  <a:pt x="24384" y="0"/>
                </a:lnTo>
                <a:lnTo>
                  <a:pt x="13716" y="0"/>
                </a:lnTo>
                <a:lnTo>
                  <a:pt x="10668" y="1524"/>
                </a:lnTo>
                <a:lnTo>
                  <a:pt x="7620" y="1524"/>
                </a:lnTo>
                <a:lnTo>
                  <a:pt x="6096" y="3048"/>
                </a:lnTo>
                <a:lnTo>
                  <a:pt x="4572" y="3048"/>
                </a:lnTo>
                <a:lnTo>
                  <a:pt x="3048" y="4572"/>
                </a:lnTo>
                <a:lnTo>
                  <a:pt x="1524" y="4572"/>
                </a:lnTo>
                <a:lnTo>
                  <a:pt x="1524" y="6096"/>
                </a:lnTo>
                <a:lnTo>
                  <a:pt x="0" y="7620"/>
                </a:lnTo>
                <a:lnTo>
                  <a:pt x="0" y="13716"/>
                </a:lnTo>
                <a:lnTo>
                  <a:pt x="1524" y="15240"/>
                </a:lnTo>
                <a:lnTo>
                  <a:pt x="4572" y="15240"/>
                </a:lnTo>
                <a:lnTo>
                  <a:pt x="7620" y="12192"/>
                </a:lnTo>
                <a:lnTo>
                  <a:pt x="10668" y="12192"/>
                </a:lnTo>
                <a:lnTo>
                  <a:pt x="12192" y="10668"/>
                </a:lnTo>
                <a:lnTo>
                  <a:pt x="16764" y="10668"/>
                </a:lnTo>
                <a:lnTo>
                  <a:pt x="18288" y="12192"/>
                </a:lnTo>
                <a:lnTo>
                  <a:pt x="19812" y="12192"/>
                </a:lnTo>
                <a:lnTo>
                  <a:pt x="21336" y="13716"/>
                </a:lnTo>
                <a:lnTo>
                  <a:pt x="21336" y="15240"/>
                </a:lnTo>
                <a:lnTo>
                  <a:pt x="22860" y="15240"/>
                </a:lnTo>
                <a:lnTo>
                  <a:pt x="22860" y="22860"/>
                </a:lnTo>
                <a:lnTo>
                  <a:pt x="21336" y="24384"/>
                </a:lnTo>
                <a:lnTo>
                  <a:pt x="21336" y="25908"/>
                </a:lnTo>
                <a:lnTo>
                  <a:pt x="19812" y="27432"/>
                </a:lnTo>
                <a:lnTo>
                  <a:pt x="19812" y="28956"/>
                </a:lnTo>
                <a:lnTo>
                  <a:pt x="18288" y="32004"/>
                </a:lnTo>
                <a:lnTo>
                  <a:pt x="15240" y="35052"/>
                </a:lnTo>
                <a:lnTo>
                  <a:pt x="12192" y="36576"/>
                </a:lnTo>
                <a:lnTo>
                  <a:pt x="3048" y="48768"/>
                </a:lnTo>
                <a:lnTo>
                  <a:pt x="1524" y="48768"/>
                </a:lnTo>
                <a:lnTo>
                  <a:pt x="1524" y="50292"/>
                </a:lnTo>
                <a:lnTo>
                  <a:pt x="0" y="50292"/>
                </a:lnTo>
                <a:lnTo>
                  <a:pt x="0" y="60960"/>
                </a:lnTo>
                <a:lnTo>
                  <a:pt x="1524" y="60960"/>
                </a:lnTo>
                <a:lnTo>
                  <a:pt x="3048" y="62484"/>
                </a:lnTo>
                <a:lnTo>
                  <a:pt x="38100" y="62484"/>
                </a:lnTo>
                <a:lnTo>
                  <a:pt x="38100" y="60960"/>
                </a:lnTo>
                <a:lnTo>
                  <a:pt x="39624" y="60960"/>
                </a:lnTo>
                <a:lnTo>
                  <a:pt x="39624" y="51816"/>
                </a:lnTo>
                <a:close/>
              </a:path>
              <a:path w="219709" h="62864">
                <a:moveTo>
                  <a:pt x="65532" y="51816"/>
                </a:moveTo>
                <a:lnTo>
                  <a:pt x="64008" y="50292"/>
                </a:lnTo>
                <a:lnTo>
                  <a:pt x="64008" y="48768"/>
                </a:lnTo>
                <a:lnTo>
                  <a:pt x="62484" y="48768"/>
                </a:lnTo>
                <a:lnTo>
                  <a:pt x="60960" y="47244"/>
                </a:lnTo>
                <a:lnTo>
                  <a:pt x="56388" y="47244"/>
                </a:lnTo>
                <a:lnTo>
                  <a:pt x="53340" y="48768"/>
                </a:lnTo>
                <a:lnTo>
                  <a:pt x="51816" y="50292"/>
                </a:lnTo>
                <a:lnTo>
                  <a:pt x="51816" y="59436"/>
                </a:lnTo>
                <a:lnTo>
                  <a:pt x="53340" y="60960"/>
                </a:lnTo>
                <a:lnTo>
                  <a:pt x="53340" y="62484"/>
                </a:lnTo>
                <a:lnTo>
                  <a:pt x="62484" y="62484"/>
                </a:lnTo>
                <a:lnTo>
                  <a:pt x="64008" y="60960"/>
                </a:lnTo>
                <a:lnTo>
                  <a:pt x="64008" y="59436"/>
                </a:lnTo>
                <a:lnTo>
                  <a:pt x="65532" y="57912"/>
                </a:lnTo>
                <a:lnTo>
                  <a:pt x="65532" y="51816"/>
                </a:lnTo>
                <a:close/>
              </a:path>
              <a:path w="219709" h="62864">
                <a:moveTo>
                  <a:pt x="117348" y="16764"/>
                </a:moveTo>
                <a:lnTo>
                  <a:pt x="115824" y="13716"/>
                </a:lnTo>
                <a:lnTo>
                  <a:pt x="115824" y="12192"/>
                </a:lnTo>
                <a:lnTo>
                  <a:pt x="114300" y="10668"/>
                </a:lnTo>
                <a:lnTo>
                  <a:pt x="114300" y="9144"/>
                </a:lnTo>
                <a:lnTo>
                  <a:pt x="114300" y="7620"/>
                </a:lnTo>
                <a:lnTo>
                  <a:pt x="109728" y="3048"/>
                </a:lnTo>
                <a:lnTo>
                  <a:pt x="108204" y="3048"/>
                </a:lnTo>
                <a:lnTo>
                  <a:pt x="106680" y="1524"/>
                </a:lnTo>
                <a:lnTo>
                  <a:pt x="105156" y="1524"/>
                </a:lnTo>
                <a:lnTo>
                  <a:pt x="105156" y="16764"/>
                </a:lnTo>
                <a:lnTo>
                  <a:pt x="105156" y="27432"/>
                </a:lnTo>
                <a:lnTo>
                  <a:pt x="103632" y="27432"/>
                </a:lnTo>
                <a:lnTo>
                  <a:pt x="103632" y="28956"/>
                </a:lnTo>
                <a:lnTo>
                  <a:pt x="99060" y="28956"/>
                </a:lnTo>
                <a:lnTo>
                  <a:pt x="97536" y="30480"/>
                </a:lnTo>
                <a:lnTo>
                  <a:pt x="92964" y="30480"/>
                </a:lnTo>
                <a:lnTo>
                  <a:pt x="92964" y="28956"/>
                </a:lnTo>
                <a:lnTo>
                  <a:pt x="89916" y="28956"/>
                </a:lnTo>
                <a:lnTo>
                  <a:pt x="89916" y="27432"/>
                </a:lnTo>
                <a:lnTo>
                  <a:pt x="88392" y="25908"/>
                </a:lnTo>
                <a:lnTo>
                  <a:pt x="88392" y="13716"/>
                </a:lnTo>
                <a:lnTo>
                  <a:pt x="89916" y="13716"/>
                </a:lnTo>
                <a:lnTo>
                  <a:pt x="89916" y="12192"/>
                </a:lnTo>
                <a:lnTo>
                  <a:pt x="91440" y="12192"/>
                </a:lnTo>
                <a:lnTo>
                  <a:pt x="91440" y="10668"/>
                </a:lnTo>
                <a:lnTo>
                  <a:pt x="92964" y="10668"/>
                </a:lnTo>
                <a:lnTo>
                  <a:pt x="94488" y="9144"/>
                </a:lnTo>
                <a:lnTo>
                  <a:pt x="99060" y="9144"/>
                </a:lnTo>
                <a:lnTo>
                  <a:pt x="100584" y="10668"/>
                </a:lnTo>
                <a:lnTo>
                  <a:pt x="102108" y="10668"/>
                </a:lnTo>
                <a:lnTo>
                  <a:pt x="102108" y="12192"/>
                </a:lnTo>
                <a:lnTo>
                  <a:pt x="103632" y="13716"/>
                </a:lnTo>
                <a:lnTo>
                  <a:pt x="103632" y="15240"/>
                </a:lnTo>
                <a:lnTo>
                  <a:pt x="105156" y="16764"/>
                </a:lnTo>
                <a:lnTo>
                  <a:pt x="105156" y="1524"/>
                </a:lnTo>
                <a:lnTo>
                  <a:pt x="102108" y="0"/>
                </a:lnTo>
                <a:lnTo>
                  <a:pt x="89916" y="0"/>
                </a:lnTo>
                <a:lnTo>
                  <a:pt x="88392" y="1524"/>
                </a:lnTo>
                <a:lnTo>
                  <a:pt x="85344" y="3048"/>
                </a:lnTo>
                <a:lnTo>
                  <a:pt x="83820" y="4572"/>
                </a:lnTo>
                <a:lnTo>
                  <a:pt x="80772" y="6096"/>
                </a:lnTo>
                <a:lnTo>
                  <a:pt x="79248" y="7620"/>
                </a:lnTo>
                <a:lnTo>
                  <a:pt x="77724" y="10668"/>
                </a:lnTo>
                <a:lnTo>
                  <a:pt x="77724" y="12192"/>
                </a:lnTo>
                <a:lnTo>
                  <a:pt x="76200" y="15240"/>
                </a:lnTo>
                <a:lnTo>
                  <a:pt x="76200" y="28956"/>
                </a:lnTo>
                <a:lnTo>
                  <a:pt x="77724" y="30480"/>
                </a:lnTo>
                <a:lnTo>
                  <a:pt x="79248" y="33528"/>
                </a:lnTo>
                <a:lnTo>
                  <a:pt x="79248" y="35052"/>
                </a:lnTo>
                <a:lnTo>
                  <a:pt x="80772" y="36576"/>
                </a:lnTo>
                <a:lnTo>
                  <a:pt x="83820" y="36576"/>
                </a:lnTo>
                <a:lnTo>
                  <a:pt x="85344" y="38100"/>
                </a:lnTo>
                <a:lnTo>
                  <a:pt x="88392" y="39624"/>
                </a:lnTo>
                <a:lnTo>
                  <a:pt x="99060" y="39624"/>
                </a:lnTo>
                <a:lnTo>
                  <a:pt x="100584" y="38100"/>
                </a:lnTo>
                <a:lnTo>
                  <a:pt x="102108" y="38100"/>
                </a:lnTo>
                <a:lnTo>
                  <a:pt x="105156" y="36576"/>
                </a:lnTo>
                <a:lnTo>
                  <a:pt x="105156" y="44196"/>
                </a:lnTo>
                <a:lnTo>
                  <a:pt x="103632" y="47244"/>
                </a:lnTo>
                <a:lnTo>
                  <a:pt x="102108" y="48768"/>
                </a:lnTo>
                <a:lnTo>
                  <a:pt x="102108" y="50292"/>
                </a:lnTo>
                <a:lnTo>
                  <a:pt x="100584" y="50292"/>
                </a:lnTo>
                <a:lnTo>
                  <a:pt x="97536" y="51816"/>
                </a:lnTo>
                <a:lnTo>
                  <a:pt x="96012" y="53340"/>
                </a:lnTo>
                <a:lnTo>
                  <a:pt x="85344" y="53340"/>
                </a:lnTo>
                <a:lnTo>
                  <a:pt x="85344" y="51816"/>
                </a:lnTo>
                <a:lnTo>
                  <a:pt x="77724" y="51816"/>
                </a:lnTo>
                <a:lnTo>
                  <a:pt x="77724" y="57912"/>
                </a:lnTo>
                <a:lnTo>
                  <a:pt x="79248" y="59436"/>
                </a:lnTo>
                <a:lnTo>
                  <a:pt x="79248" y="60960"/>
                </a:lnTo>
                <a:lnTo>
                  <a:pt x="82296" y="60960"/>
                </a:lnTo>
                <a:lnTo>
                  <a:pt x="83820" y="62484"/>
                </a:lnTo>
                <a:lnTo>
                  <a:pt x="99060" y="62484"/>
                </a:lnTo>
                <a:lnTo>
                  <a:pt x="100584" y="60960"/>
                </a:lnTo>
                <a:lnTo>
                  <a:pt x="103632" y="60960"/>
                </a:lnTo>
                <a:lnTo>
                  <a:pt x="106680" y="59436"/>
                </a:lnTo>
                <a:lnTo>
                  <a:pt x="108204" y="57912"/>
                </a:lnTo>
                <a:lnTo>
                  <a:pt x="109728" y="54864"/>
                </a:lnTo>
                <a:lnTo>
                  <a:pt x="111252" y="53340"/>
                </a:lnTo>
                <a:lnTo>
                  <a:pt x="112776" y="51816"/>
                </a:lnTo>
                <a:lnTo>
                  <a:pt x="114300" y="48768"/>
                </a:lnTo>
                <a:lnTo>
                  <a:pt x="115824" y="47244"/>
                </a:lnTo>
                <a:lnTo>
                  <a:pt x="115824" y="44196"/>
                </a:lnTo>
                <a:lnTo>
                  <a:pt x="117348" y="41148"/>
                </a:lnTo>
                <a:lnTo>
                  <a:pt x="117348" y="30480"/>
                </a:lnTo>
                <a:lnTo>
                  <a:pt x="117348" y="16764"/>
                </a:lnTo>
                <a:close/>
              </a:path>
              <a:path w="219709" h="62864">
                <a:moveTo>
                  <a:pt x="169164" y="39624"/>
                </a:moveTo>
                <a:lnTo>
                  <a:pt x="163068" y="39624"/>
                </a:lnTo>
                <a:lnTo>
                  <a:pt x="163068" y="12204"/>
                </a:lnTo>
                <a:lnTo>
                  <a:pt x="163068" y="1524"/>
                </a:lnTo>
                <a:lnTo>
                  <a:pt x="150876" y="1524"/>
                </a:lnTo>
                <a:lnTo>
                  <a:pt x="150876" y="12204"/>
                </a:lnTo>
                <a:lnTo>
                  <a:pt x="150876" y="39624"/>
                </a:lnTo>
                <a:lnTo>
                  <a:pt x="134112" y="39624"/>
                </a:lnTo>
                <a:lnTo>
                  <a:pt x="150876" y="12204"/>
                </a:lnTo>
                <a:lnTo>
                  <a:pt x="150876" y="1524"/>
                </a:lnTo>
                <a:lnTo>
                  <a:pt x="144780" y="1524"/>
                </a:lnTo>
                <a:lnTo>
                  <a:pt x="144780" y="3048"/>
                </a:lnTo>
                <a:lnTo>
                  <a:pt x="126492" y="35064"/>
                </a:lnTo>
                <a:lnTo>
                  <a:pt x="126492" y="36588"/>
                </a:lnTo>
                <a:lnTo>
                  <a:pt x="124968" y="38100"/>
                </a:lnTo>
                <a:lnTo>
                  <a:pt x="124968" y="48780"/>
                </a:lnTo>
                <a:lnTo>
                  <a:pt x="150876" y="48780"/>
                </a:lnTo>
                <a:lnTo>
                  <a:pt x="150876" y="60972"/>
                </a:lnTo>
                <a:lnTo>
                  <a:pt x="152400" y="60972"/>
                </a:lnTo>
                <a:lnTo>
                  <a:pt x="152400" y="62496"/>
                </a:lnTo>
                <a:lnTo>
                  <a:pt x="160020" y="62496"/>
                </a:lnTo>
                <a:lnTo>
                  <a:pt x="161544" y="60972"/>
                </a:lnTo>
                <a:lnTo>
                  <a:pt x="163068" y="60972"/>
                </a:lnTo>
                <a:lnTo>
                  <a:pt x="163068" y="48780"/>
                </a:lnTo>
                <a:lnTo>
                  <a:pt x="169164" y="48780"/>
                </a:lnTo>
                <a:lnTo>
                  <a:pt x="169164" y="39624"/>
                </a:lnTo>
                <a:close/>
              </a:path>
              <a:path w="219709" h="62864">
                <a:moveTo>
                  <a:pt x="219456" y="21336"/>
                </a:moveTo>
                <a:lnTo>
                  <a:pt x="217932" y="18288"/>
                </a:lnTo>
                <a:lnTo>
                  <a:pt x="217932" y="13716"/>
                </a:lnTo>
                <a:lnTo>
                  <a:pt x="215646" y="9144"/>
                </a:lnTo>
                <a:lnTo>
                  <a:pt x="214884" y="7620"/>
                </a:lnTo>
                <a:lnTo>
                  <a:pt x="213360" y="6096"/>
                </a:lnTo>
                <a:lnTo>
                  <a:pt x="211836" y="3048"/>
                </a:lnTo>
                <a:lnTo>
                  <a:pt x="207264" y="762"/>
                </a:lnTo>
                <a:lnTo>
                  <a:pt x="207264" y="21336"/>
                </a:lnTo>
                <a:lnTo>
                  <a:pt x="207264" y="42672"/>
                </a:lnTo>
                <a:lnTo>
                  <a:pt x="205740" y="44196"/>
                </a:lnTo>
                <a:lnTo>
                  <a:pt x="205740" y="47244"/>
                </a:lnTo>
                <a:lnTo>
                  <a:pt x="204216" y="48768"/>
                </a:lnTo>
                <a:lnTo>
                  <a:pt x="204216" y="50292"/>
                </a:lnTo>
                <a:lnTo>
                  <a:pt x="202692" y="50292"/>
                </a:lnTo>
                <a:lnTo>
                  <a:pt x="202692" y="51816"/>
                </a:lnTo>
                <a:lnTo>
                  <a:pt x="201168" y="51816"/>
                </a:lnTo>
                <a:lnTo>
                  <a:pt x="199644" y="53340"/>
                </a:lnTo>
                <a:lnTo>
                  <a:pt x="195072" y="53340"/>
                </a:lnTo>
                <a:lnTo>
                  <a:pt x="193548" y="51816"/>
                </a:lnTo>
                <a:lnTo>
                  <a:pt x="192024" y="51816"/>
                </a:lnTo>
                <a:lnTo>
                  <a:pt x="192024" y="50292"/>
                </a:lnTo>
                <a:lnTo>
                  <a:pt x="190500" y="48768"/>
                </a:lnTo>
                <a:lnTo>
                  <a:pt x="190500" y="47244"/>
                </a:lnTo>
                <a:lnTo>
                  <a:pt x="188976" y="44196"/>
                </a:lnTo>
                <a:lnTo>
                  <a:pt x="188976" y="19812"/>
                </a:lnTo>
                <a:lnTo>
                  <a:pt x="190500" y="16764"/>
                </a:lnTo>
                <a:lnTo>
                  <a:pt x="190500" y="13716"/>
                </a:lnTo>
                <a:lnTo>
                  <a:pt x="193548" y="10668"/>
                </a:lnTo>
                <a:lnTo>
                  <a:pt x="195072" y="10668"/>
                </a:lnTo>
                <a:lnTo>
                  <a:pt x="196596" y="9144"/>
                </a:lnTo>
                <a:lnTo>
                  <a:pt x="199644" y="9144"/>
                </a:lnTo>
                <a:lnTo>
                  <a:pt x="201168" y="10668"/>
                </a:lnTo>
                <a:lnTo>
                  <a:pt x="202692" y="10668"/>
                </a:lnTo>
                <a:lnTo>
                  <a:pt x="202692" y="12192"/>
                </a:lnTo>
                <a:lnTo>
                  <a:pt x="204216" y="12192"/>
                </a:lnTo>
                <a:lnTo>
                  <a:pt x="204216" y="13716"/>
                </a:lnTo>
                <a:lnTo>
                  <a:pt x="205740" y="15240"/>
                </a:lnTo>
                <a:lnTo>
                  <a:pt x="205740" y="19812"/>
                </a:lnTo>
                <a:lnTo>
                  <a:pt x="207264" y="21336"/>
                </a:lnTo>
                <a:lnTo>
                  <a:pt x="207264" y="762"/>
                </a:lnTo>
                <a:lnTo>
                  <a:pt x="205740" y="0"/>
                </a:lnTo>
                <a:lnTo>
                  <a:pt x="190500" y="0"/>
                </a:lnTo>
                <a:lnTo>
                  <a:pt x="187452" y="1524"/>
                </a:lnTo>
                <a:lnTo>
                  <a:pt x="182880" y="6096"/>
                </a:lnTo>
                <a:lnTo>
                  <a:pt x="181356" y="9144"/>
                </a:lnTo>
                <a:lnTo>
                  <a:pt x="179832" y="10668"/>
                </a:lnTo>
                <a:lnTo>
                  <a:pt x="178308" y="15240"/>
                </a:lnTo>
                <a:lnTo>
                  <a:pt x="176784" y="18288"/>
                </a:lnTo>
                <a:lnTo>
                  <a:pt x="176784" y="44196"/>
                </a:lnTo>
                <a:lnTo>
                  <a:pt x="178308" y="48768"/>
                </a:lnTo>
                <a:lnTo>
                  <a:pt x="178308" y="51816"/>
                </a:lnTo>
                <a:lnTo>
                  <a:pt x="181356" y="57912"/>
                </a:lnTo>
                <a:lnTo>
                  <a:pt x="187452" y="60960"/>
                </a:lnTo>
                <a:lnTo>
                  <a:pt x="188976" y="62484"/>
                </a:lnTo>
                <a:lnTo>
                  <a:pt x="204216" y="62484"/>
                </a:lnTo>
                <a:lnTo>
                  <a:pt x="210312" y="59436"/>
                </a:lnTo>
                <a:lnTo>
                  <a:pt x="214884" y="54864"/>
                </a:lnTo>
                <a:lnTo>
                  <a:pt x="215646" y="53340"/>
                </a:lnTo>
                <a:lnTo>
                  <a:pt x="217932" y="48768"/>
                </a:lnTo>
                <a:lnTo>
                  <a:pt x="217932" y="44196"/>
                </a:lnTo>
                <a:lnTo>
                  <a:pt x="219456" y="41148"/>
                </a:lnTo>
                <a:lnTo>
                  <a:pt x="219456" y="21336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689590" y="2923030"/>
            <a:ext cx="219456" cy="64007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560307" y="3361943"/>
            <a:ext cx="216407" cy="64008"/>
          </a:xfrm>
          <a:prstGeom prst="rect">
            <a:avLst/>
          </a:prstGeom>
        </p:spPr>
      </p:pic>
      <p:sp>
        <p:nvSpPr>
          <p:cNvPr id="37" name="object 37"/>
          <p:cNvSpPr/>
          <p:nvPr/>
        </p:nvSpPr>
        <p:spPr>
          <a:xfrm>
            <a:off x="8324075" y="3806951"/>
            <a:ext cx="143510" cy="62865"/>
          </a:xfrm>
          <a:custGeom>
            <a:avLst/>
            <a:gdLst/>
            <a:ahLst/>
            <a:cxnLst/>
            <a:rect l="l" t="t" r="r" b="b"/>
            <a:pathLst>
              <a:path w="143509" h="62864">
                <a:moveTo>
                  <a:pt x="41160" y="1524"/>
                </a:moveTo>
                <a:lnTo>
                  <a:pt x="0" y="1524"/>
                </a:lnTo>
                <a:lnTo>
                  <a:pt x="0" y="10668"/>
                </a:lnTo>
                <a:lnTo>
                  <a:pt x="1524" y="10668"/>
                </a:lnTo>
                <a:lnTo>
                  <a:pt x="1524" y="12192"/>
                </a:lnTo>
                <a:lnTo>
                  <a:pt x="27432" y="12192"/>
                </a:lnTo>
                <a:lnTo>
                  <a:pt x="6108" y="59436"/>
                </a:lnTo>
                <a:lnTo>
                  <a:pt x="6108" y="60960"/>
                </a:lnTo>
                <a:lnTo>
                  <a:pt x="9144" y="60960"/>
                </a:lnTo>
                <a:lnTo>
                  <a:pt x="10680" y="62484"/>
                </a:lnTo>
                <a:lnTo>
                  <a:pt x="15240" y="62484"/>
                </a:lnTo>
                <a:lnTo>
                  <a:pt x="15240" y="60960"/>
                </a:lnTo>
                <a:lnTo>
                  <a:pt x="19812" y="60960"/>
                </a:lnTo>
                <a:lnTo>
                  <a:pt x="19812" y="59436"/>
                </a:lnTo>
                <a:lnTo>
                  <a:pt x="39624" y="13716"/>
                </a:lnTo>
                <a:lnTo>
                  <a:pt x="39624" y="10668"/>
                </a:lnTo>
                <a:lnTo>
                  <a:pt x="41160" y="10668"/>
                </a:lnTo>
                <a:lnTo>
                  <a:pt x="41160" y="1524"/>
                </a:lnTo>
                <a:close/>
              </a:path>
              <a:path w="143509" h="62864">
                <a:moveTo>
                  <a:pt x="91452" y="54864"/>
                </a:moveTo>
                <a:lnTo>
                  <a:pt x="89928" y="54864"/>
                </a:lnTo>
                <a:lnTo>
                  <a:pt x="89928" y="51816"/>
                </a:lnTo>
                <a:lnTo>
                  <a:pt x="79260" y="51816"/>
                </a:lnTo>
                <a:lnTo>
                  <a:pt x="79260" y="12192"/>
                </a:lnTo>
                <a:lnTo>
                  <a:pt x="79260" y="1524"/>
                </a:lnTo>
                <a:lnTo>
                  <a:pt x="77736" y="1524"/>
                </a:lnTo>
                <a:lnTo>
                  <a:pt x="77736" y="0"/>
                </a:lnTo>
                <a:lnTo>
                  <a:pt x="68580" y="0"/>
                </a:lnTo>
                <a:lnTo>
                  <a:pt x="68580" y="1524"/>
                </a:lnTo>
                <a:lnTo>
                  <a:pt x="54876" y="9144"/>
                </a:lnTo>
                <a:lnTo>
                  <a:pt x="54876" y="10668"/>
                </a:lnTo>
                <a:lnTo>
                  <a:pt x="53352" y="10668"/>
                </a:lnTo>
                <a:lnTo>
                  <a:pt x="53352" y="18288"/>
                </a:lnTo>
                <a:lnTo>
                  <a:pt x="56388" y="18288"/>
                </a:lnTo>
                <a:lnTo>
                  <a:pt x="67068" y="12192"/>
                </a:lnTo>
                <a:lnTo>
                  <a:pt x="67068" y="51816"/>
                </a:lnTo>
                <a:lnTo>
                  <a:pt x="54876" y="51816"/>
                </a:lnTo>
                <a:lnTo>
                  <a:pt x="54876" y="53340"/>
                </a:lnTo>
                <a:lnTo>
                  <a:pt x="53352" y="53340"/>
                </a:lnTo>
                <a:lnTo>
                  <a:pt x="53352" y="59436"/>
                </a:lnTo>
                <a:lnTo>
                  <a:pt x="54876" y="60960"/>
                </a:lnTo>
                <a:lnTo>
                  <a:pt x="89928" y="60960"/>
                </a:lnTo>
                <a:lnTo>
                  <a:pt x="89928" y="59436"/>
                </a:lnTo>
                <a:lnTo>
                  <a:pt x="91452" y="57912"/>
                </a:lnTo>
                <a:lnTo>
                  <a:pt x="91452" y="54864"/>
                </a:lnTo>
                <a:close/>
              </a:path>
              <a:path w="143509" h="62864">
                <a:moveTo>
                  <a:pt x="143268" y="39624"/>
                </a:moveTo>
                <a:lnTo>
                  <a:pt x="135636" y="39624"/>
                </a:lnTo>
                <a:lnTo>
                  <a:pt x="135636" y="10668"/>
                </a:lnTo>
                <a:lnTo>
                  <a:pt x="135636" y="1524"/>
                </a:lnTo>
                <a:lnTo>
                  <a:pt x="134112" y="1524"/>
                </a:lnTo>
                <a:lnTo>
                  <a:pt x="132600" y="0"/>
                </a:lnTo>
                <a:lnTo>
                  <a:pt x="124980" y="0"/>
                </a:lnTo>
                <a:lnTo>
                  <a:pt x="124980" y="10668"/>
                </a:lnTo>
                <a:lnTo>
                  <a:pt x="124980" y="39624"/>
                </a:lnTo>
                <a:lnTo>
                  <a:pt x="108216" y="39624"/>
                </a:lnTo>
                <a:lnTo>
                  <a:pt x="124980" y="10668"/>
                </a:lnTo>
                <a:lnTo>
                  <a:pt x="124980" y="0"/>
                </a:lnTo>
                <a:lnTo>
                  <a:pt x="123444" y="0"/>
                </a:lnTo>
                <a:lnTo>
                  <a:pt x="121920" y="1524"/>
                </a:lnTo>
                <a:lnTo>
                  <a:pt x="118884" y="1524"/>
                </a:lnTo>
                <a:lnTo>
                  <a:pt x="100596" y="35052"/>
                </a:lnTo>
                <a:lnTo>
                  <a:pt x="99072" y="36576"/>
                </a:lnTo>
                <a:lnTo>
                  <a:pt x="99072" y="48768"/>
                </a:lnTo>
                <a:lnTo>
                  <a:pt x="124980" y="48768"/>
                </a:lnTo>
                <a:lnTo>
                  <a:pt x="124980" y="60960"/>
                </a:lnTo>
                <a:lnTo>
                  <a:pt x="128016" y="60960"/>
                </a:lnTo>
                <a:lnTo>
                  <a:pt x="128016" y="62484"/>
                </a:lnTo>
                <a:lnTo>
                  <a:pt x="132600" y="62484"/>
                </a:lnTo>
                <a:lnTo>
                  <a:pt x="132600" y="60960"/>
                </a:lnTo>
                <a:lnTo>
                  <a:pt x="135636" y="60960"/>
                </a:lnTo>
                <a:lnTo>
                  <a:pt x="135636" y="48768"/>
                </a:lnTo>
                <a:lnTo>
                  <a:pt x="143268" y="48768"/>
                </a:lnTo>
                <a:lnTo>
                  <a:pt x="143268" y="39624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object 3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293606" y="4248910"/>
            <a:ext cx="141732" cy="6400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768083" y="2467355"/>
            <a:ext cx="896110" cy="83819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149083" y="2915410"/>
            <a:ext cx="530352" cy="82296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252716" y="3354322"/>
            <a:ext cx="428243" cy="67056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278623" y="3797806"/>
            <a:ext cx="403860" cy="6705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7266430" y="4239766"/>
            <a:ext cx="422147" cy="85343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896099" y="1697735"/>
            <a:ext cx="2090927" cy="24993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9145523" y="4066031"/>
            <a:ext cx="1121663" cy="341376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000742" y="1711451"/>
            <a:ext cx="836676" cy="85343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4134611" y="4445508"/>
            <a:ext cx="1983105" cy="299085"/>
          </a:xfrm>
          <a:custGeom>
            <a:avLst/>
            <a:gdLst/>
            <a:ahLst/>
            <a:cxnLst/>
            <a:rect l="l" t="t" r="r" b="b"/>
            <a:pathLst>
              <a:path w="1983104" h="299085">
                <a:moveTo>
                  <a:pt x="1982724" y="298703"/>
                </a:moveTo>
                <a:lnTo>
                  <a:pt x="0" y="298703"/>
                </a:lnTo>
                <a:lnTo>
                  <a:pt x="0" y="0"/>
                </a:lnTo>
                <a:lnTo>
                  <a:pt x="1982724" y="0"/>
                </a:lnTo>
                <a:lnTo>
                  <a:pt x="1982724" y="298703"/>
                </a:lnTo>
                <a:close/>
              </a:path>
            </a:pathLst>
          </a:custGeom>
          <a:solidFill>
            <a:srgbClr val="368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34611" y="4888992"/>
            <a:ext cx="1374775" cy="294640"/>
          </a:xfrm>
          <a:custGeom>
            <a:avLst/>
            <a:gdLst/>
            <a:ahLst/>
            <a:cxnLst/>
            <a:rect l="l" t="t" r="r" b="b"/>
            <a:pathLst>
              <a:path w="1374775" h="294639">
                <a:moveTo>
                  <a:pt x="1374648" y="294131"/>
                </a:moveTo>
                <a:lnTo>
                  <a:pt x="0" y="294131"/>
                </a:lnTo>
                <a:lnTo>
                  <a:pt x="0" y="0"/>
                </a:lnTo>
                <a:lnTo>
                  <a:pt x="1374648" y="0"/>
                </a:lnTo>
                <a:lnTo>
                  <a:pt x="1374648" y="294131"/>
                </a:lnTo>
                <a:close/>
              </a:path>
            </a:pathLst>
          </a:custGeom>
          <a:solidFill>
            <a:srgbClr val="4098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34611" y="5332476"/>
            <a:ext cx="593090" cy="294640"/>
          </a:xfrm>
          <a:custGeom>
            <a:avLst/>
            <a:gdLst/>
            <a:ahLst/>
            <a:cxnLst/>
            <a:rect l="l" t="t" r="r" b="b"/>
            <a:pathLst>
              <a:path w="593089" h="294639">
                <a:moveTo>
                  <a:pt x="592836" y="294131"/>
                </a:moveTo>
                <a:lnTo>
                  <a:pt x="0" y="294131"/>
                </a:lnTo>
                <a:lnTo>
                  <a:pt x="0" y="0"/>
                </a:lnTo>
                <a:lnTo>
                  <a:pt x="592836" y="0"/>
                </a:lnTo>
                <a:lnTo>
                  <a:pt x="592836" y="294131"/>
                </a:lnTo>
                <a:close/>
              </a:path>
            </a:pathLst>
          </a:custGeom>
          <a:solidFill>
            <a:srgbClr val="4AAB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34611" y="5771388"/>
            <a:ext cx="513715" cy="299085"/>
          </a:xfrm>
          <a:custGeom>
            <a:avLst/>
            <a:gdLst/>
            <a:ahLst/>
            <a:cxnLst/>
            <a:rect l="l" t="t" r="r" b="b"/>
            <a:pathLst>
              <a:path w="513714" h="299085">
                <a:moveTo>
                  <a:pt x="513588" y="298704"/>
                </a:moveTo>
                <a:lnTo>
                  <a:pt x="0" y="298704"/>
                </a:lnTo>
                <a:lnTo>
                  <a:pt x="0" y="0"/>
                </a:lnTo>
                <a:lnTo>
                  <a:pt x="513588" y="0"/>
                </a:lnTo>
                <a:lnTo>
                  <a:pt x="513588" y="298704"/>
                </a:lnTo>
                <a:close/>
              </a:path>
            </a:pathLst>
          </a:custGeom>
          <a:solidFill>
            <a:srgbClr val="90C2D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4134611" y="4370832"/>
            <a:ext cx="472440" cy="2214880"/>
            <a:chOff x="4134611" y="4370832"/>
            <a:chExt cx="472440" cy="2214880"/>
          </a:xfrm>
        </p:grpSpPr>
        <p:sp>
          <p:nvSpPr>
            <p:cNvPr id="52" name="object 52"/>
            <p:cNvSpPr/>
            <p:nvPr/>
          </p:nvSpPr>
          <p:spPr>
            <a:xfrm>
              <a:off x="4134611" y="6214871"/>
              <a:ext cx="472440" cy="299085"/>
            </a:xfrm>
            <a:custGeom>
              <a:avLst/>
              <a:gdLst/>
              <a:ahLst/>
              <a:cxnLst/>
              <a:rect l="l" t="t" r="r" b="b"/>
              <a:pathLst>
                <a:path w="472439" h="299084">
                  <a:moveTo>
                    <a:pt x="472440" y="298704"/>
                  </a:moveTo>
                  <a:lnTo>
                    <a:pt x="0" y="298704"/>
                  </a:lnTo>
                  <a:lnTo>
                    <a:pt x="0" y="0"/>
                  </a:lnTo>
                  <a:lnTo>
                    <a:pt x="472440" y="0"/>
                  </a:lnTo>
                  <a:lnTo>
                    <a:pt x="472440" y="298704"/>
                  </a:lnTo>
                  <a:close/>
                </a:path>
              </a:pathLst>
            </a:custGeom>
            <a:solidFill>
              <a:srgbClr val="BAD6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34611" y="4370832"/>
              <a:ext cx="6350" cy="2214880"/>
            </a:xfrm>
            <a:custGeom>
              <a:avLst/>
              <a:gdLst/>
              <a:ahLst/>
              <a:cxnLst/>
              <a:rect l="l" t="t" r="r" b="b"/>
              <a:pathLst>
                <a:path w="6350" h="2214879">
                  <a:moveTo>
                    <a:pt x="6096" y="2214371"/>
                  </a:moveTo>
                  <a:lnTo>
                    <a:pt x="0" y="2214371"/>
                  </a:lnTo>
                  <a:lnTo>
                    <a:pt x="0" y="0"/>
                  </a:lnTo>
                  <a:lnTo>
                    <a:pt x="6096" y="0"/>
                  </a:lnTo>
                  <a:lnTo>
                    <a:pt x="6096" y="221437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4" name="object 54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6161532" y="4562855"/>
            <a:ext cx="143255" cy="64008"/>
          </a:xfrm>
          <a:prstGeom prst="rect">
            <a:avLst/>
          </a:prstGeom>
        </p:spPr>
      </p:pic>
      <p:sp>
        <p:nvSpPr>
          <p:cNvPr id="55" name="object 55"/>
          <p:cNvSpPr/>
          <p:nvPr/>
        </p:nvSpPr>
        <p:spPr>
          <a:xfrm>
            <a:off x="5551919" y="5007864"/>
            <a:ext cx="143510" cy="62865"/>
          </a:xfrm>
          <a:custGeom>
            <a:avLst/>
            <a:gdLst/>
            <a:ahLst/>
            <a:cxnLst/>
            <a:rect l="l" t="t" r="r" b="b"/>
            <a:pathLst>
              <a:path w="143510" h="62864">
                <a:moveTo>
                  <a:pt x="42684" y="39624"/>
                </a:moveTo>
                <a:lnTo>
                  <a:pt x="41160" y="36576"/>
                </a:lnTo>
                <a:lnTo>
                  <a:pt x="41160" y="33528"/>
                </a:lnTo>
                <a:lnTo>
                  <a:pt x="41160" y="32004"/>
                </a:lnTo>
                <a:lnTo>
                  <a:pt x="36588" y="27432"/>
                </a:lnTo>
                <a:lnTo>
                  <a:pt x="35064" y="25908"/>
                </a:lnTo>
                <a:lnTo>
                  <a:pt x="32004" y="24384"/>
                </a:lnTo>
                <a:lnTo>
                  <a:pt x="30492" y="24384"/>
                </a:lnTo>
                <a:lnTo>
                  <a:pt x="30492" y="39624"/>
                </a:lnTo>
                <a:lnTo>
                  <a:pt x="30492" y="45720"/>
                </a:lnTo>
                <a:lnTo>
                  <a:pt x="28968" y="47244"/>
                </a:lnTo>
                <a:lnTo>
                  <a:pt x="28968" y="48768"/>
                </a:lnTo>
                <a:lnTo>
                  <a:pt x="27432" y="50292"/>
                </a:lnTo>
                <a:lnTo>
                  <a:pt x="27432" y="51816"/>
                </a:lnTo>
                <a:lnTo>
                  <a:pt x="25908" y="51816"/>
                </a:lnTo>
                <a:lnTo>
                  <a:pt x="24396" y="53340"/>
                </a:lnTo>
                <a:lnTo>
                  <a:pt x="16776" y="53340"/>
                </a:lnTo>
                <a:lnTo>
                  <a:pt x="16776" y="51816"/>
                </a:lnTo>
                <a:lnTo>
                  <a:pt x="15240" y="51816"/>
                </a:lnTo>
                <a:lnTo>
                  <a:pt x="15240" y="50292"/>
                </a:lnTo>
                <a:lnTo>
                  <a:pt x="13716" y="48768"/>
                </a:lnTo>
                <a:lnTo>
                  <a:pt x="13716" y="44196"/>
                </a:lnTo>
                <a:lnTo>
                  <a:pt x="12204" y="42672"/>
                </a:lnTo>
                <a:lnTo>
                  <a:pt x="12204" y="36576"/>
                </a:lnTo>
                <a:lnTo>
                  <a:pt x="13716" y="35052"/>
                </a:lnTo>
                <a:lnTo>
                  <a:pt x="15240" y="35052"/>
                </a:lnTo>
                <a:lnTo>
                  <a:pt x="16776" y="33528"/>
                </a:lnTo>
                <a:lnTo>
                  <a:pt x="27432" y="33528"/>
                </a:lnTo>
                <a:lnTo>
                  <a:pt x="27432" y="35052"/>
                </a:lnTo>
                <a:lnTo>
                  <a:pt x="28968" y="35052"/>
                </a:lnTo>
                <a:lnTo>
                  <a:pt x="28968" y="38100"/>
                </a:lnTo>
                <a:lnTo>
                  <a:pt x="30492" y="39624"/>
                </a:lnTo>
                <a:lnTo>
                  <a:pt x="30492" y="24384"/>
                </a:lnTo>
                <a:lnTo>
                  <a:pt x="16776" y="24384"/>
                </a:lnTo>
                <a:lnTo>
                  <a:pt x="15240" y="25908"/>
                </a:lnTo>
                <a:lnTo>
                  <a:pt x="13716" y="25908"/>
                </a:lnTo>
                <a:lnTo>
                  <a:pt x="12204" y="27432"/>
                </a:lnTo>
                <a:lnTo>
                  <a:pt x="12204" y="22860"/>
                </a:lnTo>
                <a:lnTo>
                  <a:pt x="13716" y="19812"/>
                </a:lnTo>
                <a:lnTo>
                  <a:pt x="13716" y="16764"/>
                </a:lnTo>
                <a:lnTo>
                  <a:pt x="19812" y="10668"/>
                </a:lnTo>
                <a:lnTo>
                  <a:pt x="21336" y="10668"/>
                </a:lnTo>
                <a:lnTo>
                  <a:pt x="22872" y="9144"/>
                </a:lnTo>
                <a:lnTo>
                  <a:pt x="28968" y="9144"/>
                </a:lnTo>
                <a:lnTo>
                  <a:pt x="30492" y="10668"/>
                </a:lnTo>
                <a:lnTo>
                  <a:pt x="35064" y="10668"/>
                </a:lnTo>
                <a:lnTo>
                  <a:pt x="36588" y="12192"/>
                </a:lnTo>
                <a:lnTo>
                  <a:pt x="38100" y="10668"/>
                </a:lnTo>
                <a:lnTo>
                  <a:pt x="38100" y="9144"/>
                </a:lnTo>
                <a:lnTo>
                  <a:pt x="38100" y="3048"/>
                </a:lnTo>
                <a:lnTo>
                  <a:pt x="36588" y="3048"/>
                </a:lnTo>
                <a:lnTo>
                  <a:pt x="36588" y="1524"/>
                </a:lnTo>
                <a:lnTo>
                  <a:pt x="33528" y="1524"/>
                </a:lnTo>
                <a:lnTo>
                  <a:pt x="32004" y="0"/>
                </a:lnTo>
                <a:lnTo>
                  <a:pt x="19812" y="0"/>
                </a:lnTo>
                <a:lnTo>
                  <a:pt x="13716" y="3048"/>
                </a:lnTo>
                <a:lnTo>
                  <a:pt x="12204" y="4572"/>
                </a:lnTo>
                <a:lnTo>
                  <a:pt x="9144" y="6096"/>
                </a:lnTo>
                <a:lnTo>
                  <a:pt x="6108" y="9144"/>
                </a:lnTo>
                <a:lnTo>
                  <a:pt x="4584" y="12192"/>
                </a:lnTo>
                <a:lnTo>
                  <a:pt x="3048" y="13716"/>
                </a:lnTo>
                <a:lnTo>
                  <a:pt x="3048" y="16764"/>
                </a:lnTo>
                <a:lnTo>
                  <a:pt x="1524" y="18288"/>
                </a:lnTo>
                <a:lnTo>
                  <a:pt x="1524" y="24384"/>
                </a:lnTo>
                <a:lnTo>
                  <a:pt x="0" y="25908"/>
                </a:lnTo>
                <a:lnTo>
                  <a:pt x="0" y="42672"/>
                </a:lnTo>
                <a:lnTo>
                  <a:pt x="1524" y="44196"/>
                </a:lnTo>
                <a:lnTo>
                  <a:pt x="1524" y="48768"/>
                </a:lnTo>
                <a:lnTo>
                  <a:pt x="3048" y="51816"/>
                </a:lnTo>
                <a:lnTo>
                  <a:pt x="3048" y="53340"/>
                </a:lnTo>
                <a:lnTo>
                  <a:pt x="4584" y="54864"/>
                </a:lnTo>
                <a:lnTo>
                  <a:pt x="4584" y="56388"/>
                </a:lnTo>
                <a:lnTo>
                  <a:pt x="9144" y="60960"/>
                </a:lnTo>
                <a:lnTo>
                  <a:pt x="10680" y="60960"/>
                </a:lnTo>
                <a:lnTo>
                  <a:pt x="13716" y="62484"/>
                </a:lnTo>
                <a:lnTo>
                  <a:pt x="27432" y="62484"/>
                </a:lnTo>
                <a:lnTo>
                  <a:pt x="30492" y="60960"/>
                </a:lnTo>
                <a:lnTo>
                  <a:pt x="32004" y="60960"/>
                </a:lnTo>
                <a:lnTo>
                  <a:pt x="35064" y="59436"/>
                </a:lnTo>
                <a:lnTo>
                  <a:pt x="36588" y="56388"/>
                </a:lnTo>
                <a:lnTo>
                  <a:pt x="39624" y="53340"/>
                </a:lnTo>
                <a:lnTo>
                  <a:pt x="41160" y="50292"/>
                </a:lnTo>
                <a:lnTo>
                  <a:pt x="41160" y="47244"/>
                </a:lnTo>
                <a:lnTo>
                  <a:pt x="42684" y="44196"/>
                </a:lnTo>
                <a:lnTo>
                  <a:pt x="42684" y="39624"/>
                </a:lnTo>
                <a:close/>
              </a:path>
              <a:path w="143510" h="62864">
                <a:moveTo>
                  <a:pt x="92976" y="39624"/>
                </a:moveTo>
                <a:lnTo>
                  <a:pt x="86880" y="39624"/>
                </a:lnTo>
                <a:lnTo>
                  <a:pt x="86880" y="12192"/>
                </a:lnTo>
                <a:lnTo>
                  <a:pt x="86880" y="3048"/>
                </a:lnTo>
                <a:lnTo>
                  <a:pt x="85344" y="3048"/>
                </a:lnTo>
                <a:lnTo>
                  <a:pt x="85344" y="1524"/>
                </a:lnTo>
                <a:lnTo>
                  <a:pt x="74688" y="1524"/>
                </a:lnTo>
                <a:lnTo>
                  <a:pt x="74688" y="12192"/>
                </a:lnTo>
                <a:lnTo>
                  <a:pt x="74688" y="39624"/>
                </a:lnTo>
                <a:lnTo>
                  <a:pt x="57924" y="39624"/>
                </a:lnTo>
                <a:lnTo>
                  <a:pt x="74688" y="12192"/>
                </a:lnTo>
                <a:lnTo>
                  <a:pt x="74688" y="1524"/>
                </a:lnTo>
                <a:lnTo>
                  <a:pt x="68592" y="1524"/>
                </a:lnTo>
                <a:lnTo>
                  <a:pt x="68592" y="3048"/>
                </a:lnTo>
                <a:lnTo>
                  <a:pt x="50304" y="36576"/>
                </a:lnTo>
                <a:lnTo>
                  <a:pt x="48780" y="36576"/>
                </a:lnTo>
                <a:lnTo>
                  <a:pt x="48780" y="48768"/>
                </a:lnTo>
                <a:lnTo>
                  <a:pt x="74688" y="48768"/>
                </a:lnTo>
                <a:lnTo>
                  <a:pt x="74688" y="60960"/>
                </a:lnTo>
                <a:lnTo>
                  <a:pt x="76212" y="60960"/>
                </a:lnTo>
                <a:lnTo>
                  <a:pt x="76212" y="62484"/>
                </a:lnTo>
                <a:lnTo>
                  <a:pt x="83820" y="62484"/>
                </a:lnTo>
                <a:lnTo>
                  <a:pt x="85344" y="60960"/>
                </a:lnTo>
                <a:lnTo>
                  <a:pt x="86880" y="60960"/>
                </a:lnTo>
                <a:lnTo>
                  <a:pt x="86880" y="48768"/>
                </a:lnTo>
                <a:lnTo>
                  <a:pt x="92976" y="48768"/>
                </a:lnTo>
                <a:lnTo>
                  <a:pt x="92976" y="39624"/>
                </a:lnTo>
                <a:close/>
              </a:path>
              <a:path w="143510" h="62864">
                <a:moveTo>
                  <a:pt x="143268" y="39624"/>
                </a:moveTo>
                <a:lnTo>
                  <a:pt x="137172" y="39624"/>
                </a:lnTo>
                <a:lnTo>
                  <a:pt x="137172" y="12192"/>
                </a:lnTo>
                <a:lnTo>
                  <a:pt x="137172" y="3048"/>
                </a:lnTo>
                <a:lnTo>
                  <a:pt x="135636" y="3048"/>
                </a:lnTo>
                <a:lnTo>
                  <a:pt x="135636" y="1524"/>
                </a:lnTo>
                <a:lnTo>
                  <a:pt x="124980" y="1524"/>
                </a:lnTo>
                <a:lnTo>
                  <a:pt x="124980" y="12192"/>
                </a:lnTo>
                <a:lnTo>
                  <a:pt x="124980" y="39624"/>
                </a:lnTo>
                <a:lnTo>
                  <a:pt x="108216" y="39624"/>
                </a:lnTo>
                <a:lnTo>
                  <a:pt x="124980" y="12192"/>
                </a:lnTo>
                <a:lnTo>
                  <a:pt x="124980" y="1524"/>
                </a:lnTo>
                <a:lnTo>
                  <a:pt x="118884" y="1524"/>
                </a:lnTo>
                <a:lnTo>
                  <a:pt x="118884" y="3048"/>
                </a:lnTo>
                <a:lnTo>
                  <a:pt x="100596" y="36576"/>
                </a:lnTo>
                <a:lnTo>
                  <a:pt x="99072" y="36576"/>
                </a:lnTo>
                <a:lnTo>
                  <a:pt x="99072" y="48768"/>
                </a:lnTo>
                <a:lnTo>
                  <a:pt x="124980" y="48768"/>
                </a:lnTo>
                <a:lnTo>
                  <a:pt x="124980" y="60960"/>
                </a:lnTo>
                <a:lnTo>
                  <a:pt x="126504" y="60960"/>
                </a:lnTo>
                <a:lnTo>
                  <a:pt x="126504" y="62484"/>
                </a:lnTo>
                <a:lnTo>
                  <a:pt x="134112" y="62484"/>
                </a:lnTo>
                <a:lnTo>
                  <a:pt x="135636" y="60960"/>
                </a:lnTo>
                <a:lnTo>
                  <a:pt x="137172" y="60960"/>
                </a:lnTo>
                <a:lnTo>
                  <a:pt x="137172" y="48768"/>
                </a:lnTo>
                <a:lnTo>
                  <a:pt x="143268" y="48768"/>
                </a:lnTo>
                <a:lnTo>
                  <a:pt x="143268" y="39624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70107" y="5451347"/>
            <a:ext cx="142240" cy="62865"/>
          </a:xfrm>
          <a:custGeom>
            <a:avLst/>
            <a:gdLst/>
            <a:ahLst/>
            <a:cxnLst/>
            <a:rect l="l" t="t" r="r" b="b"/>
            <a:pathLst>
              <a:path w="142239" h="62864">
                <a:moveTo>
                  <a:pt x="41160" y="56388"/>
                </a:moveTo>
                <a:lnTo>
                  <a:pt x="39636" y="54864"/>
                </a:lnTo>
                <a:lnTo>
                  <a:pt x="39636" y="51816"/>
                </a:lnTo>
                <a:lnTo>
                  <a:pt x="13716" y="51816"/>
                </a:lnTo>
                <a:lnTo>
                  <a:pt x="30480" y="35052"/>
                </a:lnTo>
                <a:lnTo>
                  <a:pt x="32004" y="32004"/>
                </a:lnTo>
                <a:lnTo>
                  <a:pt x="33540" y="30480"/>
                </a:lnTo>
                <a:lnTo>
                  <a:pt x="35064" y="27432"/>
                </a:lnTo>
                <a:lnTo>
                  <a:pt x="36576" y="25908"/>
                </a:lnTo>
                <a:lnTo>
                  <a:pt x="36576" y="24384"/>
                </a:lnTo>
                <a:lnTo>
                  <a:pt x="38100" y="21336"/>
                </a:lnTo>
                <a:lnTo>
                  <a:pt x="38100" y="12192"/>
                </a:lnTo>
                <a:lnTo>
                  <a:pt x="37350" y="10668"/>
                </a:lnTo>
                <a:lnTo>
                  <a:pt x="36576" y="9144"/>
                </a:lnTo>
                <a:lnTo>
                  <a:pt x="36576" y="7620"/>
                </a:lnTo>
                <a:lnTo>
                  <a:pt x="30480" y="1524"/>
                </a:lnTo>
                <a:lnTo>
                  <a:pt x="27444" y="1524"/>
                </a:lnTo>
                <a:lnTo>
                  <a:pt x="24384" y="0"/>
                </a:lnTo>
                <a:lnTo>
                  <a:pt x="15252" y="0"/>
                </a:lnTo>
                <a:lnTo>
                  <a:pt x="13716" y="1524"/>
                </a:lnTo>
                <a:lnTo>
                  <a:pt x="7620" y="1524"/>
                </a:lnTo>
                <a:lnTo>
                  <a:pt x="4584" y="4572"/>
                </a:lnTo>
                <a:lnTo>
                  <a:pt x="3060" y="4572"/>
                </a:lnTo>
                <a:lnTo>
                  <a:pt x="1524" y="6096"/>
                </a:lnTo>
                <a:lnTo>
                  <a:pt x="1524" y="15240"/>
                </a:lnTo>
                <a:lnTo>
                  <a:pt x="4584" y="15240"/>
                </a:lnTo>
                <a:lnTo>
                  <a:pt x="6096" y="13716"/>
                </a:lnTo>
                <a:lnTo>
                  <a:pt x="7620" y="13716"/>
                </a:lnTo>
                <a:lnTo>
                  <a:pt x="9156" y="12192"/>
                </a:lnTo>
                <a:lnTo>
                  <a:pt x="12192" y="12192"/>
                </a:lnTo>
                <a:lnTo>
                  <a:pt x="13716" y="10668"/>
                </a:lnTo>
                <a:lnTo>
                  <a:pt x="16776" y="10668"/>
                </a:lnTo>
                <a:lnTo>
                  <a:pt x="18288" y="12192"/>
                </a:lnTo>
                <a:lnTo>
                  <a:pt x="21348" y="12192"/>
                </a:lnTo>
                <a:lnTo>
                  <a:pt x="21348" y="13716"/>
                </a:lnTo>
                <a:lnTo>
                  <a:pt x="22872" y="15240"/>
                </a:lnTo>
                <a:lnTo>
                  <a:pt x="22872" y="24384"/>
                </a:lnTo>
                <a:lnTo>
                  <a:pt x="21348" y="25908"/>
                </a:lnTo>
                <a:lnTo>
                  <a:pt x="21348" y="27432"/>
                </a:lnTo>
                <a:lnTo>
                  <a:pt x="19812" y="28956"/>
                </a:lnTo>
                <a:lnTo>
                  <a:pt x="18288" y="32004"/>
                </a:lnTo>
                <a:lnTo>
                  <a:pt x="15252" y="35052"/>
                </a:lnTo>
                <a:lnTo>
                  <a:pt x="13716" y="38100"/>
                </a:lnTo>
                <a:lnTo>
                  <a:pt x="3060" y="48768"/>
                </a:lnTo>
                <a:lnTo>
                  <a:pt x="1524" y="48768"/>
                </a:lnTo>
                <a:lnTo>
                  <a:pt x="1524" y="50292"/>
                </a:lnTo>
                <a:lnTo>
                  <a:pt x="0" y="51816"/>
                </a:lnTo>
                <a:lnTo>
                  <a:pt x="0" y="60960"/>
                </a:lnTo>
                <a:lnTo>
                  <a:pt x="1524" y="60960"/>
                </a:lnTo>
                <a:lnTo>
                  <a:pt x="1524" y="62484"/>
                </a:lnTo>
                <a:lnTo>
                  <a:pt x="39636" y="62484"/>
                </a:lnTo>
                <a:lnTo>
                  <a:pt x="39636" y="57912"/>
                </a:lnTo>
                <a:lnTo>
                  <a:pt x="41160" y="57912"/>
                </a:lnTo>
                <a:lnTo>
                  <a:pt x="41160" y="56388"/>
                </a:lnTo>
                <a:close/>
              </a:path>
              <a:path w="142239" h="62864">
                <a:moveTo>
                  <a:pt x="91452" y="6096"/>
                </a:moveTo>
                <a:lnTo>
                  <a:pt x="89928" y="4572"/>
                </a:lnTo>
                <a:lnTo>
                  <a:pt x="89928" y="1524"/>
                </a:lnTo>
                <a:lnTo>
                  <a:pt x="50292" y="1524"/>
                </a:lnTo>
                <a:lnTo>
                  <a:pt x="50292" y="12192"/>
                </a:lnTo>
                <a:lnTo>
                  <a:pt x="77736" y="12192"/>
                </a:lnTo>
                <a:lnTo>
                  <a:pt x="56388" y="59436"/>
                </a:lnTo>
                <a:lnTo>
                  <a:pt x="54876" y="59436"/>
                </a:lnTo>
                <a:lnTo>
                  <a:pt x="54876" y="60960"/>
                </a:lnTo>
                <a:lnTo>
                  <a:pt x="56388" y="60960"/>
                </a:lnTo>
                <a:lnTo>
                  <a:pt x="56388" y="62484"/>
                </a:lnTo>
                <a:lnTo>
                  <a:pt x="68580" y="62484"/>
                </a:lnTo>
                <a:lnTo>
                  <a:pt x="68580" y="60960"/>
                </a:lnTo>
                <a:lnTo>
                  <a:pt x="89928" y="13716"/>
                </a:lnTo>
                <a:lnTo>
                  <a:pt x="89928" y="7620"/>
                </a:lnTo>
                <a:lnTo>
                  <a:pt x="91452" y="7620"/>
                </a:lnTo>
                <a:lnTo>
                  <a:pt x="91452" y="6096"/>
                </a:lnTo>
                <a:close/>
              </a:path>
              <a:path w="142239" h="62864">
                <a:moveTo>
                  <a:pt x="141744" y="4572"/>
                </a:moveTo>
                <a:lnTo>
                  <a:pt x="140220" y="3048"/>
                </a:lnTo>
                <a:lnTo>
                  <a:pt x="140220" y="1524"/>
                </a:lnTo>
                <a:lnTo>
                  <a:pt x="100584" y="1524"/>
                </a:lnTo>
                <a:lnTo>
                  <a:pt x="100584" y="12192"/>
                </a:lnTo>
                <a:lnTo>
                  <a:pt x="128028" y="12192"/>
                </a:lnTo>
                <a:lnTo>
                  <a:pt x="106680" y="59436"/>
                </a:lnTo>
                <a:lnTo>
                  <a:pt x="105168" y="59436"/>
                </a:lnTo>
                <a:lnTo>
                  <a:pt x="105168" y="60960"/>
                </a:lnTo>
                <a:lnTo>
                  <a:pt x="106680" y="60960"/>
                </a:lnTo>
                <a:lnTo>
                  <a:pt x="106680" y="62484"/>
                </a:lnTo>
                <a:lnTo>
                  <a:pt x="118872" y="62484"/>
                </a:lnTo>
                <a:lnTo>
                  <a:pt x="118872" y="60960"/>
                </a:lnTo>
                <a:lnTo>
                  <a:pt x="140220" y="13716"/>
                </a:lnTo>
                <a:lnTo>
                  <a:pt x="140220" y="9144"/>
                </a:lnTo>
                <a:lnTo>
                  <a:pt x="141744" y="7620"/>
                </a:lnTo>
                <a:lnTo>
                  <a:pt x="141744" y="4572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90859" y="5896355"/>
            <a:ext cx="143510" cy="62865"/>
          </a:xfrm>
          <a:custGeom>
            <a:avLst/>
            <a:gdLst/>
            <a:ahLst/>
            <a:cxnLst/>
            <a:rect l="l" t="t" r="r" b="b"/>
            <a:pathLst>
              <a:path w="143510" h="62864">
                <a:moveTo>
                  <a:pt x="41160" y="53340"/>
                </a:moveTo>
                <a:lnTo>
                  <a:pt x="39624" y="51816"/>
                </a:lnTo>
                <a:lnTo>
                  <a:pt x="15240" y="51816"/>
                </a:lnTo>
                <a:lnTo>
                  <a:pt x="21336" y="44196"/>
                </a:lnTo>
                <a:lnTo>
                  <a:pt x="25908" y="41148"/>
                </a:lnTo>
                <a:lnTo>
                  <a:pt x="28968" y="38100"/>
                </a:lnTo>
                <a:lnTo>
                  <a:pt x="32004" y="32004"/>
                </a:lnTo>
                <a:lnTo>
                  <a:pt x="35064" y="28956"/>
                </a:lnTo>
                <a:lnTo>
                  <a:pt x="35064" y="27432"/>
                </a:lnTo>
                <a:lnTo>
                  <a:pt x="36588" y="25908"/>
                </a:lnTo>
                <a:lnTo>
                  <a:pt x="38100" y="22860"/>
                </a:lnTo>
                <a:lnTo>
                  <a:pt x="38100" y="10668"/>
                </a:lnTo>
                <a:lnTo>
                  <a:pt x="38100" y="9144"/>
                </a:lnTo>
                <a:lnTo>
                  <a:pt x="30492" y="1524"/>
                </a:lnTo>
                <a:lnTo>
                  <a:pt x="27432" y="1524"/>
                </a:lnTo>
                <a:lnTo>
                  <a:pt x="25908" y="0"/>
                </a:lnTo>
                <a:lnTo>
                  <a:pt x="12204" y="0"/>
                </a:lnTo>
                <a:lnTo>
                  <a:pt x="10680" y="1524"/>
                </a:lnTo>
                <a:lnTo>
                  <a:pt x="7620" y="1524"/>
                </a:lnTo>
                <a:lnTo>
                  <a:pt x="6108" y="3048"/>
                </a:lnTo>
                <a:lnTo>
                  <a:pt x="4584" y="3048"/>
                </a:lnTo>
                <a:lnTo>
                  <a:pt x="4584" y="4572"/>
                </a:lnTo>
                <a:lnTo>
                  <a:pt x="3048" y="4572"/>
                </a:lnTo>
                <a:lnTo>
                  <a:pt x="1524" y="6096"/>
                </a:lnTo>
                <a:lnTo>
                  <a:pt x="1524" y="15240"/>
                </a:lnTo>
                <a:lnTo>
                  <a:pt x="4584" y="15240"/>
                </a:lnTo>
                <a:lnTo>
                  <a:pt x="6108" y="13716"/>
                </a:lnTo>
                <a:lnTo>
                  <a:pt x="7620" y="13716"/>
                </a:lnTo>
                <a:lnTo>
                  <a:pt x="9144" y="12192"/>
                </a:lnTo>
                <a:lnTo>
                  <a:pt x="10680" y="12192"/>
                </a:lnTo>
                <a:lnTo>
                  <a:pt x="12204" y="10668"/>
                </a:lnTo>
                <a:lnTo>
                  <a:pt x="19812" y="10668"/>
                </a:lnTo>
                <a:lnTo>
                  <a:pt x="19812" y="12192"/>
                </a:lnTo>
                <a:lnTo>
                  <a:pt x="21336" y="12192"/>
                </a:lnTo>
                <a:lnTo>
                  <a:pt x="22872" y="13716"/>
                </a:lnTo>
                <a:lnTo>
                  <a:pt x="22872" y="15240"/>
                </a:lnTo>
                <a:lnTo>
                  <a:pt x="24396" y="16764"/>
                </a:lnTo>
                <a:lnTo>
                  <a:pt x="24396" y="21336"/>
                </a:lnTo>
                <a:lnTo>
                  <a:pt x="22872" y="21336"/>
                </a:lnTo>
                <a:lnTo>
                  <a:pt x="22872" y="24384"/>
                </a:lnTo>
                <a:lnTo>
                  <a:pt x="21336" y="25908"/>
                </a:lnTo>
                <a:lnTo>
                  <a:pt x="21336" y="27432"/>
                </a:lnTo>
                <a:lnTo>
                  <a:pt x="18300" y="30480"/>
                </a:lnTo>
                <a:lnTo>
                  <a:pt x="18300" y="32004"/>
                </a:lnTo>
                <a:lnTo>
                  <a:pt x="13716" y="36576"/>
                </a:lnTo>
                <a:lnTo>
                  <a:pt x="3048" y="48768"/>
                </a:lnTo>
                <a:lnTo>
                  <a:pt x="1524" y="48768"/>
                </a:lnTo>
                <a:lnTo>
                  <a:pt x="1524" y="51816"/>
                </a:lnTo>
                <a:lnTo>
                  <a:pt x="0" y="51816"/>
                </a:lnTo>
                <a:lnTo>
                  <a:pt x="0" y="59436"/>
                </a:lnTo>
                <a:lnTo>
                  <a:pt x="1524" y="59436"/>
                </a:lnTo>
                <a:lnTo>
                  <a:pt x="1524" y="60960"/>
                </a:lnTo>
                <a:lnTo>
                  <a:pt x="41160" y="60960"/>
                </a:lnTo>
                <a:lnTo>
                  <a:pt x="41160" y="53340"/>
                </a:lnTo>
                <a:close/>
              </a:path>
              <a:path w="143510" h="62864">
                <a:moveTo>
                  <a:pt x="92976" y="39624"/>
                </a:moveTo>
                <a:lnTo>
                  <a:pt x="85344" y="39624"/>
                </a:lnTo>
                <a:lnTo>
                  <a:pt x="85344" y="10668"/>
                </a:lnTo>
                <a:lnTo>
                  <a:pt x="85344" y="1524"/>
                </a:lnTo>
                <a:lnTo>
                  <a:pt x="83820" y="1524"/>
                </a:lnTo>
                <a:lnTo>
                  <a:pt x="83820" y="0"/>
                </a:lnTo>
                <a:lnTo>
                  <a:pt x="74688" y="0"/>
                </a:lnTo>
                <a:lnTo>
                  <a:pt x="74688" y="10668"/>
                </a:lnTo>
                <a:lnTo>
                  <a:pt x="74688" y="39624"/>
                </a:lnTo>
                <a:lnTo>
                  <a:pt x="57924" y="39624"/>
                </a:lnTo>
                <a:lnTo>
                  <a:pt x="74688" y="10668"/>
                </a:lnTo>
                <a:lnTo>
                  <a:pt x="74688" y="0"/>
                </a:lnTo>
                <a:lnTo>
                  <a:pt x="71628" y="0"/>
                </a:lnTo>
                <a:lnTo>
                  <a:pt x="71628" y="1524"/>
                </a:lnTo>
                <a:lnTo>
                  <a:pt x="68592" y="1524"/>
                </a:lnTo>
                <a:lnTo>
                  <a:pt x="50304" y="35052"/>
                </a:lnTo>
                <a:lnTo>
                  <a:pt x="48780" y="36576"/>
                </a:lnTo>
                <a:lnTo>
                  <a:pt x="48780" y="48768"/>
                </a:lnTo>
                <a:lnTo>
                  <a:pt x="74688" y="48768"/>
                </a:lnTo>
                <a:lnTo>
                  <a:pt x="74688" y="60960"/>
                </a:lnTo>
                <a:lnTo>
                  <a:pt x="85344" y="60960"/>
                </a:lnTo>
                <a:lnTo>
                  <a:pt x="85344" y="48768"/>
                </a:lnTo>
                <a:lnTo>
                  <a:pt x="92976" y="48768"/>
                </a:lnTo>
                <a:lnTo>
                  <a:pt x="92976" y="39624"/>
                </a:lnTo>
                <a:close/>
              </a:path>
              <a:path w="143510" h="62864">
                <a:moveTo>
                  <a:pt x="143268" y="21336"/>
                </a:moveTo>
                <a:lnTo>
                  <a:pt x="141744" y="18288"/>
                </a:lnTo>
                <a:lnTo>
                  <a:pt x="141744" y="13716"/>
                </a:lnTo>
                <a:lnTo>
                  <a:pt x="139458" y="9144"/>
                </a:lnTo>
                <a:lnTo>
                  <a:pt x="137172" y="4572"/>
                </a:lnTo>
                <a:lnTo>
                  <a:pt x="134112" y="3048"/>
                </a:lnTo>
                <a:lnTo>
                  <a:pt x="132588" y="1524"/>
                </a:lnTo>
                <a:lnTo>
                  <a:pt x="131076" y="774"/>
                </a:lnTo>
                <a:lnTo>
                  <a:pt x="131076" y="25908"/>
                </a:lnTo>
                <a:lnTo>
                  <a:pt x="131076" y="36576"/>
                </a:lnTo>
                <a:lnTo>
                  <a:pt x="129552" y="38100"/>
                </a:lnTo>
                <a:lnTo>
                  <a:pt x="129552" y="45720"/>
                </a:lnTo>
                <a:lnTo>
                  <a:pt x="128016" y="47244"/>
                </a:lnTo>
                <a:lnTo>
                  <a:pt x="128016" y="48768"/>
                </a:lnTo>
                <a:lnTo>
                  <a:pt x="126492" y="50292"/>
                </a:lnTo>
                <a:lnTo>
                  <a:pt x="126492" y="51816"/>
                </a:lnTo>
                <a:lnTo>
                  <a:pt x="123456" y="51816"/>
                </a:lnTo>
                <a:lnTo>
                  <a:pt x="121920" y="53340"/>
                </a:lnTo>
                <a:lnTo>
                  <a:pt x="118884" y="53340"/>
                </a:lnTo>
                <a:lnTo>
                  <a:pt x="115824" y="50292"/>
                </a:lnTo>
                <a:lnTo>
                  <a:pt x="114300" y="50292"/>
                </a:lnTo>
                <a:lnTo>
                  <a:pt x="114300" y="48768"/>
                </a:lnTo>
                <a:lnTo>
                  <a:pt x="112788" y="45720"/>
                </a:lnTo>
                <a:lnTo>
                  <a:pt x="112788" y="38100"/>
                </a:lnTo>
                <a:lnTo>
                  <a:pt x="111264" y="35052"/>
                </a:lnTo>
                <a:lnTo>
                  <a:pt x="111264" y="27432"/>
                </a:lnTo>
                <a:lnTo>
                  <a:pt x="112788" y="24384"/>
                </a:lnTo>
                <a:lnTo>
                  <a:pt x="112788" y="16764"/>
                </a:lnTo>
                <a:lnTo>
                  <a:pt x="114300" y="15240"/>
                </a:lnTo>
                <a:lnTo>
                  <a:pt x="114300" y="12192"/>
                </a:lnTo>
                <a:lnTo>
                  <a:pt x="115824" y="12192"/>
                </a:lnTo>
                <a:lnTo>
                  <a:pt x="117360" y="10668"/>
                </a:lnTo>
                <a:lnTo>
                  <a:pt x="117360" y="9144"/>
                </a:lnTo>
                <a:lnTo>
                  <a:pt x="123456" y="9144"/>
                </a:lnTo>
                <a:lnTo>
                  <a:pt x="124980" y="10668"/>
                </a:lnTo>
                <a:lnTo>
                  <a:pt x="126492" y="10668"/>
                </a:lnTo>
                <a:lnTo>
                  <a:pt x="126492" y="12192"/>
                </a:lnTo>
                <a:lnTo>
                  <a:pt x="128016" y="12192"/>
                </a:lnTo>
                <a:lnTo>
                  <a:pt x="128016" y="15240"/>
                </a:lnTo>
                <a:lnTo>
                  <a:pt x="129552" y="16764"/>
                </a:lnTo>
                <a:lnTo>
                  <a:pt x="129552" y="24384"/>
                </a:lnTo>
                <a:lnTo>
                  <a:pt x="131076" y="25908"/>
                </a:lnTo>
                <a:lnTo>
                  <a:pt x="131076" y="774"/>
                </a:lnTo>
                <a:lnTo>
                  <a:pt x="129552" y="0"/>
                </a:lnTo>
                <a:lnTo>
                  <a:pt x="114300" y="0"/>
                </a:lnTo>
                <a:lnTo>
                  <a:pt x="108204" y="3048"/>
                </a:lnTo>
                <a:lnTo>
                  <a:pt x="106692" y="6096"/>
                </a:lnTo>
                <a:lnTo>
                  <a:pt x="102108" y="10668"/>
                </a:lnTo>
                <a:lnTo>
                  <a:pt x="102108" y="13716"/>
                </a:lnTo>
                <a:lnTo>
                  <a:pt x="100584" y="18288"/>
                </a:lnTo>
                <a:lnTo>
                  <a:pt x="100584" y="21336"/>
                </a:lnTo>
                <a:lnTo>
                  <a:pt x="99072" y="25908"/>
                </a:lnTo>
                <a:lnTo>
                  <a:pt x="99072" y="41148"/>
                </a:lnTo>
                <a:lnTo>
                  <a:pt x="100584" y="44196"/>
                </a:lnTo>
                <a:lnTo>
                  <a:pt x="100584" y="48768"/>
                </a:lnTo>
                <a:lnTo>
                  <a:pt x="103632" y="54864"/>
                </a:lnTo>
                <a:lnTo>
                  <a:pt x="109728" y="60960"/>
                </a:lnTo>
                <a:lnTo>
                  <a:pt x="112788" y="60960"/>
                </a:lnTo>
                <a:lnTo>
                  <a:pt x="115824" y="62484"/>
                </a:lnTo>
                <a:lnTo>
                  <a:pt x="124980" y="62484"/>
                </a:lnTo>
                <a:lnTo>
                  <a:pt x="128016" y="60960"/>
                </a:lnTo>
                <a:lnTo>
                  <a:pt x="131076" y="60960"/>
                </a:lnTo>
                <a:lnTo>
                  <a:pt x="134112" y="59436"/>
                </a:lnTo>
                <a:lnTo>
                  <a:pt x="137172" y="53340"/>
                </a:lnTo>
                <a:lnTo>
                  <a:pt x="140208" y="51816"/>
                </a:lnTo>
                <a:lnTo>
                  <a:pt x="140208" y="47244"/>
                </a:lnTo>
                <a:lnTo>
                  <a:pt x="141744" y="44196"/>
                </a:lnTo>
                <a:lnTo>
                  <a:pt x="141744" y="39624"/>
                </a:lnTo>
                <a:lnTo>
                  <a:pt x="143268" y="35052"/>
                </a:lnTo>
                <a:lnTo>
                  <a:pt x="143268" y="21336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object 5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4648200" y="6333742"/>
            <a:ext cx="143256" cy="64008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746248" y="4555235"/>
            <a:ext cx="1277112" cy="82296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3252215" y="4997194"/>
            <a:ext cx="777240" cy="83819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2784348" y="5443727"/>
            <a:ext cx="1222248" cy="6553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2935224" y="5882638"/>
            <a:ext cx="1069847" cy="8229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723388" y="6324599"/>
            <a:ext cx="1281684" cy="68580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3241547" y="3781042"/>
            <a:ext cx="2648710" cy="249936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4855464" y="6041135"/>
            <a:ext cx="1836418" cy="4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1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38588" y="6324599"/>
            <a:ext cx="173990" cy="88900"/>
            <a:chOff x="10038588" y="6324599"/>
            <a:chExt cx="173990" cy="88900"/>
          </a:xfrm>
        </p:grpSpPr>
        <p:sp>
          <p:nvSpPr>
            <p:cNvPr id="3" name="object 3"/>
            <p:cNvSpPr/>
            <p:nvPr/>
          </p:nvSpPr>
          <p:spPr>
            <a:xfrm>
              <a:off x="10038588" y="6326123"/>
              <a:ext cx="44450" cy="85725"/>
            </a:xfrm>
            <a:custGeom>
              <a:avLst/>
              <a:gdLst/>
              <a:ahLst/>
              <a:cxnLst/>
              <a:rect l="l" t="t" r="r" b="b"/>
              <a:pathLst>
                <a:path w="44450" h="85725">
                  <a:moveTo>
                    <a:pt x="44195" y="85344"/>
                  </a:moveTo>
                  <a:lnTo>
                    <a:pt x="0" y="85344"/>
                  </a:lnTo>
                  <a:lnTo>
                    <a:pt x="0" y="79248"/>
                  </a:lnTo>
                  <a:lnTo>
                    <a:pt x="19812" y="79248"/>
                  </a:lnTo>
                  <a:lnTo>
                    <a:pt x="19812" y="10668"/>
                  </a:lnTo>
                  <a:lnTo>
                    <a:pt x="4571" y="10668"/>
                  </a:lnTo>
                  <a:lnTo>
                    <a:pt x="4571" y="6096"/>
                  </a:lnTo>
                  <a:lnTo>
                    <a:pt x="7620" y="6096"/>
                  </a:lnTo>
                  <a:lnTo>
                    <a:pt x="13716" y="3048"/>
                  </a:lnTo>
                  <a:lnTo>
                    <a:pt x="16763" y="3048"/>
                  </a:lnTo>
                  <a:lnTo>
                    <a:pt x="18287" y="1524"/>
                  </a:lnTo>
                  <a:lnTo>
                    <a:pt x="21336" y="0"/>
                  </a:lnTo>
                  <a:lnTo>
                    <a:pt x="25908" y="0"/>
                  </a:lnTo>
                  <a:lnTo>
                    <a:pt x="25908" y="79248"/>
                  </a:lnTo>
                  <a:lnTo>
                    <a:pt x="44195" y="79248"/>
                  </a:lnTo>
                  <a:lnTo>
                    <a:pt x="44195" y="85344"/>
                  </a:lnTo>
                  <a:close/>
                </a:path>
              </a:pathLst>
            </a:custGeom>
            <a:solidFill>
              <a:srgbClr val="4A9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02594" y="6324599"/>
              <a:ext cx="109728" cy="88391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840991" y="2377440"/>
            <a:ext cx="2636520" cy="346075"/>
          </a:xfrm>
          <a:custGeom>
            <a:avLst/>
            <a:gdLst/>
            <a:ahLst/>
            <a:cxnLst/>
            <a:rect l="l" t="t" r="r" b="b"/>
            <a:pathLst>
              <a:path w="2636520" h="346075">
                <a:moveTo>
                  <a:pt x="2636519" y="345948"/>
                </a:moveTo>
                <a:lnTo>
                  <a:pt x="0" y="345948"/>
                </a:lnTo>
                <a:lnTo>
                  <a:pt x="0" y="0"/>
                </a:lnTo>
                <a:lnTo>
                  <a:pt x="2636519" y="0"/>
                </a:lnTo>
                <a:lnTo>
                  <a:pt x="2636519" y="345948"/>
                </a:lnTo>
                <a:close/>
              </a:path>
            </a:pathLst>
          </a:custGeom>
          <a:solidFill>
            <a:srgbClr val="5E49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40991" y="2895600"/>
            <a:ext cx="2307590" cy="352425"/>
          </a:xfrm>
          <a:custGeom>
            <a:avLst/>
            <a:gdLst/>
            <a:ahLst/>
            <a:cxnLst/>
            <a:rect l="l" t="t" r="r" b="b"/>
            <a:pathLst>
              <a:path w="2307590" h="352425">
                <a:moveTo>
                  <a:pt x="2307335" y="352043"/>
                </a:moveTo>
                <a:lnTo>
                  <a:pt x="0" y="352043"/>
                </a:lnTo>
                <a:lnTo>
                  <a:pt x="0" y="0"/>
                </a:lnTo>
                <a:lnTo>
                  <a:pt x="2307335" y="0"/>
                </a:lnTo>
                <a:lnTo>
                  <a:pt x="2307335" y="352043"/>
                </a:lnTo>
                <a:close/>
              </a:path>
            </a:pathLst>
          </a:custGeom>
          <a:solidFill>
            <a:srgbClr val="705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0991" y="3419855"/>
            <a:ext cx="1918970" cy="350520"/>
          </a:xfrm>
          <a:custGeom>
            <a:avLst/>
            <a:gdLst/>
            <a:ahLst/>
            <a:cxnLst/>
            <a:rect l="l" t="t" r="r" b="b"/>
            <a:pathLst>
              <a:path w="1918970" h="350520">
                <a:moveTo>
                  <a:pt x="1918716" y="350519"/>
                </a:moveTo>
                <a:lnTo>
                  <a:pt x="0" y="350519"/>
                </a:lnTo>
                <a:lnTo>
                  <a:pt x="0" y="0"/>
                </a:lnTo>
                <a:lnTo>
                  <a:pt x="1918716" y="0"/>
                </a:lnTo>
                <a:lnTo>
                  <a:pt x="1918716" y="350519"/>
                </a:lnTo>
                <a:close/>
              </a:path>
            </a:pathLst>
          </a:custGeom>
          <a:solidFill>
            <a:srgbClr val="8063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0991" y="3944111"/>
            <a:ext cx="1524000" cy="346075"/>
          </a:xfrm>
          <a:custGeom>
            <a:avLst/>
            <a:gdLst/>
            <a:ahLst/>
            <a:cxnLst/>
            <a:rect l="l" t="t" r="r" b="b"/>
            <a:pathLst>
              <a:path w="1524000" h="346075">
                <a:moveTo>
                  <a:pt x="1524000" y="345948"/>
                </a:moveTo>
                <a:lnTo>
                  <a:pt x="0" y="345948"/>
                </a:lnTo>
                <a:lnTo>
                  <a:pt x="0" y="0"/>
                </a:lnTo>
                <a:lnTo>
                  <a:pt x="1524000" y="0"/>
                </a:lnTo>
                <a:lnTo>
                  <a:pt x="1524000" y="345948"/>
                </a:lnTo>
                <a:close/>
              </a:path>
            </a:pathLst>
          </a:custGeom>
          <a:solidFill>
            <a:srgbClr val="A89AB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839467" y="2287524"/>
            <a:ext cx="1508760" cy="2615565"/>
            <a:chOff x="1839467" y="2287524"/>
            <a:chExt cx="1508760" cy="2615565"/>
          </a:xfrm>
        </p:grpSpPr>
        <p:sp>
          <p:nvSpPr>
            <p:cNvPr id="10" name="object 10"/>
            <p:cNvSpPr/>
            <p:nvPr/>
          </p:nvSpPr>
          <p:spPr>
            <a:xfrm>
              <a:off x="1840991" y="4462272"/>
              <a:ext cx="1507490" cy="350520"/>
            </a:xfrm>
            <a:custGeom>
              <a:avLst/>
              <a:gdLst/>
              <a:ahLst/>
              <a:cxnLst/>
              <a:rect l="l" t="t" r="r" b="b"/>
              <a:pathLst>
                <a:path w="1507489" h="350520">
                  <a:moveTo>
                    <a:pt x="1507235" y="350519"/>
                  </a:moveTo>
                  <a:lnTo>
                    <a:pt x="0" y="350519"/>
                  </a:lnTo>
                  <a:lnTo>
                    <a:pt x="0" y="0"/>
                  </a:lnTo>
                  <a:lnTo>
                    <a:pt x="1507235" y="0"/>
                  </a:lnTo>
                  <a:lnTo>
                    <a:pt x="1507235" y="350519"/>
                  </a:lnTo>
                  <a:close/>
                </a:path>
              </a:pathLst>
            </a:custGeom>
            <a:solidFill>
              <a:srgbClr val="C7BF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39467" y="2287524"/>
              <a:ext cx="6350" cy="2615565"/>
            </a:xfrm>
            <a:custGeom>
              <a:avLst/>
              <a:gdLst/>
              <a:ahLst/>
              <a:cxnLst/>
              <a:rect l="l" t="t" r="r" b="b"/>
              <a:pathLst>
                <a:path w="6350" h="2615565">
                  <a:moveTo>
                    <a:pt x="6095" y="2615183"/>
                  </a:moveTo>
                  <a:lnTo>
                    <a:pt x="0" y="2615183"/>
                  </a:lnTo>
                  <a:lnTo>
                    <a:pt x="0" y="0"/>
                  </a:lnTo>
                  <a:lnTo>
                    <a:pt x="6095" y="0"/>
                  </a:lnTo>
                  <a:lnTo>
                    <a:pt x="6095" y="2615183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2375" y="2516124"/>
            <a:ext cx="256030" cy="7315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3192" y="3040379"/>
            <a:ext cx="259078" cy="7467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11523" y="3560063"/>
            <a:ext cx="254507" cy="7315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13759" y="4084319"/>
            <a:ext cx="169164" cy="7467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400044" y="4607050"/>
            <a:ext cx="169163" cy="7467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29511" y="2508504"/>
            <a:ext cx="294132" cy="94488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2023" y="3029711"/>
            <a:ext cx="1488948" cy="97536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4383" y="3549396"/>
            <a:ext cx="1659635" cy="97535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35963" y="4076698"/>
            <a:ext cx="490726" cy="76200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1544" y="4529327"/>
            <a:ext cx="1527046" cy="217931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8428" y="1589530"/>
            <a:ext cx="2435350" cy="29718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691128" y="4146803"/>
            <a:ext cx="1554478" cy="65227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85970" y="1607819"/>
            <a:ext cx="979933" cy="100583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7458455" y="4105655"/>
            <a:ext cx="2484120" cy="346075"/>
          </a:xfrm>
          <a:custGeom>
            <a:avLst/>
            <a:gdLst/>
            <a:ahLst/>
            <a:cxnLst/>
            <a:rect l="l" t="t" r="r" b="b"/>
            <a:pathLst>
              <a:path w="2484120" h="346075">
                <a:moveTo>
                  <a:pt x="2484119" y="345947"/>
                </a:moveTo>
                <a:lnTo>
                  <a:pt x="0" y="345947"/>
                </a:lnTo>
                <a:lnTo>
                  <a:pt x="0" y="0"/>
                </a:lnTo>
                <a:lnTo>
                  <a:pt x="2484119" y="0"/>
                </a:lnTo>
                <a:lnTo>
                  <a:pt x="2484119" y="345947"/>
                </a:lnTo>
                <a:close/>
              </a:path>
            </a:pathLst>
          </a:custGeom>
          <a:solidFill>
            <a:srgbClr val="B96F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58455" y="4625340"/>
            <a:ext cx="276225" cy="350520"/>
          </a:xfrm>
          <a:custGeom>
            <a:avLst/>
            <a:gdLst/>
            <a:ahLst/>
            <a:cxnLst/>
            <a:rect l="l" t="t" r="r" b="b"/>
            <a:pathLst>
              <a:path w="276225" h="350520">
                <a:moveTo>
                  <a:pt x="275844" y="350520"/>
                </a:moveTo>
                <a:lnTo>
                  <a:pt x="0" y="350520"/>
                </a:lnTo>
                <a:lnTo>
                  <a:pt x="0" y="0"/>
                </a:lnTo>
                <a:lnTo>
                  <a:pt x="275844" y="0"/>
                </a:lnTo>
                <a:lnTo>
                  <a:pt x="275844" y="350520"/>
                </a:lnTo>
                <a:close/>
              </a:path>
            </a:pathLst>
          </a:custGeom>
          <a:solidFill>
            <a:srgbClr val="DA84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58455" y="5149596"/>
            <a:ext cx="184785" cy="352425"/>
          </a:xfrm>
          <a:custGeom>
            <a:avLst/>
            <a:gdLst/>
            <a:ahLst/>
            <a:cxnLst/>
            <a:rect l="l" t="t" r="r" b="b"/>
            <a:pathLst>
              <a:path w="184784" h="352425">
                <a:moveTo>
                  <a:pt x="184404" y="352043"/>
                </a:moveTo>
                <a:lnTo>
                  <a:pt x="0" y="352043"/>
                </a:lnTo>
                <a:lnTo>
                  <a:pt x="0" y="0"/>
                </a:lnTo>
                <a:lnTo>
                  <a:pt x="184404" y="0"/>
                </a:lnTo>
                <a:lnTo>
                  <a:pt x="184404" y="352043"/>
                </a:lnTo>
                <a:close/>
              </a:path>
            </a:pathLst>
          </a:custGeom>
          <a:solidFill>
            <a:srgbClr val="F69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58455" y="5673852"/>
            <a:ext cx="173990" cy="346075"/>
          </a:xfrm>
          <a:custGeom>
            <a:avLst/>
            <a:gdLst/>
            <a:ahLst/>
            <a:cxnLst/>
            <a:rect l="l" t="t" r="r" b="b"/>
            <a:pathLst>
              <a:path w="173990" h="346075">
                <a:moveTo>
                  <a:pt x="173736" y="345948"/>
                </a:moveTo>
                <a:lnTo>
                  <a:pt x="0" y="345948"/>
                </a:lnTo>
                <a:lnTo>
                  <a:pt x="0" y="0"/>
                </a:lnTo>
                <a:lnTo>
                  <a:pt x="173736" y="0"/>
                </a:lnTo>
                <a:lnTo>
                  <a:pt x="173736" y="345948"/>
                </a:lnTo>
                <a:close/>
              </a:path>
            </a:pathLst>
          </a:custGeom>
          <a:solidFill>
            <a:srgbClr val="F9B48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9" name="object 29"/>
          <p:cNvGrpSpPr/>
          <p:nvPr/>
        </p:nvGrpSpPr>
        <p:grpSpPr>
          <a:xfrm>
            <a:off x="7452359" y="4015740"/>
            <a:ext cx="167640" cy="2618740"/>
            <a:chOff x="7452359" y="4015740"/>
            <a:chExt cx="167640" cy="2618740"/>
          </a:xfrm>
        </p:grpSpPr>
        <p:sp>
          <p:nvSpPr>
            <p:cNvPr id="30" name="object 30"/>
            <p:cNvSpPr/>
            <p:nvPr/>
          </p:nvSpPr>
          <p:spPr>
            <a:xfrm>
              <a:off x="7458455" y="6193536"/>
              <a:ext cx="161925" cy="352425"/>
            </a:xfrm>
            <a:custGeom>
              <a:avLst/>
              <a:gdLst/>
              <a:ahLst/>
              <a:cxnLst/>
              <a:rect l="l" t="t" r="r" b="b"/>
              <a:pathLst>
                <a:path w="161925" h="352425">
                  <a:moveTo>
                    <a:pt x="161544" y="352044"/>
                  </a:moveTo>
                  <a:lnTo>
                    <a:pt x="0" y="352044"/>
                  </a:lnTo>
                  <a:lnTo>
                    <a:pt x="0" y="0"/>
                  </a:lnTo>
                  <a:lnTo>
                    <a:pt x="161544" y="0"/>
                  </a:lnTo>
                  <a:lnTo>
                    <a:pt x="161544" y="352044"/>
                  </a:lnTo>
                  <a:close/>
                </a:path>
              </a:pathLst>
            </a:custGeom>
            <a:solidFill>
              <a:srgbClr val="FACF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452359" y="4015740"/>
              <a:ext cx="6350" cy="2618740"/>
            </a:xfrm>
            <a:custGeom>
              <a:avLst/>
              <a:gdLst/>
              <a:ahLst/>
              <a:cxnLst/>
              <a:rect l="l" t="t" r="r" b="b"/>
              <a:pathLst>
                <a:path w="6350" h="2618740">
                  <a:moveTo>
                    <a:pt x="6095" y="2618231"/>
                  </a:moveTo>
                  <a:lnTo>
                    <a:pt x="0" y="2618231"/>
                  </a:lnTo>
                  <a:lnTo>
                    <a:pt x="0" y="0"/>
                  </a:lnTo>
                  <a:lnTo>
                    <a:pt x="6095" y="0"/>
                  </a:lnTo>
                  <a:lnTo>
                    <a:pt x="6095" y="2618231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995916" y="4242815"/>
            <a:ext cx="167638" cy="74676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780020" y="4768595"/>
            <a:ext cx="111251" cy="76200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690104" y="5288279"/>
            <a:ext cx="106680" cy="74676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7682483" y="5815583"/>
            <a:ext cx="106680" cy="7315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7665721" y="6339838"/>
            <a:ext cx="111251" cy="7315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6033515" y="4233672"/>
            <a:ext cx="1278636" cy="79248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228844" y="4687823"/>
            <a:ext cx="2071116" cy="22098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5231891" y="5277611"/>
            <a:ext cx="2057399" cy="9906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946647" y="5804915"/>
            <a:ext cx="1359407" cy="79248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5809488" y="6257543"/>
            <a:ext cx="1502663" cy="240790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6018276" y="3322320"/>
            <a:ext cx="3965575" cy="287020"/>
            <a:chOff x="6018276" y="3322320"/>
            <a:chExt cx="3965575" cy="287020"/>
          </a:xfrm>
        </p:grpSpPr>
        <p:pic>
          <p:nvPicPr>
            <p:cNvPr id="43" name="object 4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018276" y="3322320"/>
              <a:ext cx="2971800" cy="286510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005316" y="3329939"/>
              <a:ext cx="978406" cy="100583"/>
            </a:xfrm>
            <a:prstGeom prst="rect">
              <a:avLst/>
            </a:prstGeom>
          </p:spPr>
        </p:pic>
      </p:grpSp>
      <p:grpSp>
        <p:nvGrpSpPr>
          <p:cNvPr id="45" name="object 45"/>
          <p:cNvGrpSpPr/>
          <p:nvPr/>
        </p:nvGrpSpPr>
        <p:grpSpPr>
          <a:xfrm>
            <a:off x="4046220" y="957580"/>
            <a:ext cx="378460" cy="310515"/>
            <a:chOff x="4046220" y="957580"/>
            <a:chExt cx="378460" cy="310515"/>
          </a:xfrm>
        </p:grpSpPr>
        <p:sp>
          <p:nvSpPr>
            <p:cNvPr id="46" name="object 46"/>
            <p:cNvSpPr/>
            <p:nvPr/>
          </p:nvSpPr>
          <p:spPr>
            <a:xfrm>
              <a:off x="4046220" y="957579"/>
              <a:ext cx="169545" cy="306070"/>
            </a:xfrm>
            <a:custGeom>
              <a:avLst/>
              <a:gdLst/>
              <a:ahLst/>
              <a:cxnLst/>
              <a:rect l="l" t="t" r="r" b="b"/>
              <a:pathLst>
                <a:path w="169545" h="306069">
                  <a:moveTo>
                    <a:pt x="169151" y="275590"/>
                  </a:moveTo>
                  <a:lnTo>
                    <a:pt x="33528" y="275590"/>
                  </a:lnTo>
                  <a:lnTo>
                    <a:pt x="33528" y="11430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293370"/>
                  </a:lnTo>
                  <a:lnTo>
                    <a:pt x="0" y="299720"/>
                  </a:lnTo>
                  <a:lnTo>
                    <a:pt x="0" y="306070"/>
                  </a:lnTo>
                  <a:lnTo>
                    <a:pt x="169151" y="306070"/>
                  </a:lnTo>
                  <a:lnTo>
                    <a:pt x="169151" y="299720"/>
                  </a:lnTo>
                  <a:lnTo>
                    <a:pt x="169151" y="293370"/>
                  </a:lnTo>
                  <a:lnTo>
                    <a:pt x="169151" y="287020"/>
                  </a:lnTo>
                  <a:lnTo>
                    <a:pt x="169151" y="275590"/>
                  </a:lnTo>
                  <a:close/>
                </a:path>
              </a:pathLst>
            </a:custGeom>
            <a:solidFill>
              <a:srgbClr val="4A92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235195" y="1031748"/>
              <a:ext cx="188976" cy="236220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538471" y="1031748"/>
            <a:ext cx="2122931" cy="23622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790942" y="931164"/>
            <a:ext cx="1491996" cy="33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79500" y="276225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ORIENTAMENTO IN ENTRATA E IN USCITA</a:t>
            </a:r>
          </a:p>
          <a:p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INDIRIZZI DI STUDIO Più RICHIESTI IN LOMBARDIA</a:t>
            </a:r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479152"/>
            <a:ext cx="6969330" cy="5627192"/>
          </a:xfrm>
          <a:prstGeom prst="rect">
            <a:avLst/>
          </a:prstGeom>
        </p:spPr>
      </p:pic>
      <p:cxnSp>
        <p:nvCxnSpPr>
          <p:cNvPr id="6" name="Connettore 2 5"/>
          <p:cNvCxnSpPr/>
          <p:nvPr/>
        </p:nvCxnSpPr>
        <p:spPr>
          <a:xfrm flipV="1">
            <a:off x="165100" y="2867025"/>
            <a:ext cx="1096818" cy="533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V="1">
            <a:off x="241300" y="4094111"/>
            <a:ext cx="990600" cy="3972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3300" y="252065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ORIENTAMENTO IN ENTRATA E IN USCITA</a:t>
            </a:r>
          </a:p>
          <a:p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PROFESSIONI Più DIFFICILI DA REPERIRE </a:t>
            </a:r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IN </a:t>
            </a:r>
            <a:r>
              <a:rPr lang="it-IT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italia</a:t>
            </a:r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800225"/>
            <a:ext cx="6925686" cy="4419600"/>
          </a:xfrm>
          <a:prstGeom prst="rect">
            <a:avLst/>
          </a:prstGeom>
        </p:spPr>
      </p:pic>
      <p:cxnSp>
        <p:nvCxnSpPr>
          <p:cNvPr id="8" name="Connettore 2 7"/>
          <p:cNvCxnSpPr/>
          <p:nvPr/>
        </p:nvCxnSpPr>
        <p:spPr>
          <a:xfrm flipV="1">
            <a:off x="2527300" y="3019425"/>
            <a:ext cx="990600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2146300" y="4848225"/>
            <a:ext cx="990600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V="1">
            <a:off x="2908300" y="4102810"/>
            <a:ext cx="990600" cy="381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95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3300" y="25206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ORIENTAMENTO IN ENTRATA E IN USCITA</a:t>
            </a:r>
          </a:p>
          <a:p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PROFESSIONI Più DIFFICILI DA REPERIRE</a:t>
            </a:r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1343025"/>
            <a:ext cx="4816257" cy="58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3300" y="252065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ORIENTAMENTO IN ENTRATA E IN USCITA</a:t>
            </a:r>
          </a:p>
          <a:p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ATTIVITÀ A DISTANZA </a:t>
            </a:r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Di </a:t>
            </a:r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UN ANNO DAL DIPLOMA - </a:t>
            </a:r>
            <a:r>
              <a:rPr lang="it-IT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lombardia</a:t>
            </a:r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09" y="1465383"/>
            <a:ext cx="740518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3300" y="25206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ORIENTAMENTO IN ENTRATA E IN USCITA</a:t>
            </a:r>
          </a:p>
          <a:p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AMMINISTRAZIONE FINANZA E MARKETING</a:t>
            </a:r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01" y="1085660"/>
            <a:ext cx="4130398" cy="5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3300" y="25206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ORIENTAMENTO IN ENTRATA E IN USCITA</a:t>
            </a:r>
          </a:p>
          <a:p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TURISMO</a:t>
            </a:r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0" y="1190625"/>
            <a:ext cx="4130398" cy="58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8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03300" y="25206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ORIENTAMENTO IN ENTRATA E IN USCITA</a:t>
            </a:r>
          </a:p>
          <a:p>
            <a:r>
              <a:rPr lang="it-IT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lgerian" panose="04020705040A02060702" pitchFamily="82" charset="0"/>
              </a:rPr>
              <a:t>COSTRUZIONI AMBIENTE E TERRITORIO</a:t>
            </a:r>
            <a:endParaRPr lang="it-IT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1071805"/>
            <a:ext cx="4092295" cy="59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350</TotalTime>
  <Words>154</Words>
  <Application>Microsoft Office PowerPoint</Application>
  <PresentationFormat>Personalizzato</PresentationFormat>
  <Paragraphs>41</Paragraphs>
  <Slides>22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Algerian</vt:lpstr>
      <vt:lpstr>Arial</vt:lpstr>
      <vt:lpstr>Calibri</vt:lpstr>
      <vt:lpstr>Trebuchet MS</vt:lpstr>
      <vt:lpstr>Wingdings 3</vt:lpstr>
      <vt:lpstr>Sfaccettatura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PowerPoint.pdf</dc:title>
  <dc:creator>lpandolfi</dc:creator>
  <cp:lastModifiedBy>admin</cp:lastModifiedBy>
  <cp:revision>20</cp:revision>
  <dcterms:created xsi:type="dcterms:W3CDTF">2024-05-28T05:21:56Z</dcterms:created>
  <dcterms:modified xsi:type="dcterms:W3CDTF">2024-05-29T12:46:17Z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2023-12-07T00:00:00Z</vt:filetime>
  </property>
  <property fmtid="{D5CDD505-2E9C-101B-9397-08002B2CF9AE}" pid="3" name="LastSaved">
    <vt:filetime>2024-05-28T00:00:00Z</vt:filetime>
  </property>
  <property fmtid="{D5CDD505-2E9C-101B-9397-08002B2CF9AE}" pid="4" name="Producer">
    <vt:lpwstr>Microsoft: Print To PDF</vt:lpwstr>
  </property>
</Properties>
</file>